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7" r:id="rId3"/>
    <p:sldId id="261" r:id="rId4"/>
    <p:sldId id="290" r:id="rId5"/>
    <p:sldId id="291" r:id="rId6"/>
    <p:sldId id="259" r:id="rId7"/>
    <p:sldId id="292" r:id="rId8"/>
    <p:sldId id="293" r:id="rId9"/>
    <p:sldId id="294" r:id="rId10"/>
    <p:sldId id="260" r:id="rId11"/>
    <p:sldId id="258" r:id="rId12"/>
    <p:sldId id="295" r:id="rId13"/>
    <p:sldId id="266" r:id="rId14"/>
    <p:sldId id="264" r:id="rId15"/>
    <p:sldId id="283" r:id="rId16"/>
    <p:sldId id="263" r:id="rId17"/>
    <p:sldId id="273" r:id="rId18"/>
    <p:sldId id="279" r:id="rId19"/>
    <p:sldId id="285" r:id="rId20"/>
    <p:sldId id="280" r:id="rId21"/>
    <p:sldId id="284" r:id="rId22"/>
    <p:sldId id="281" r:id="rId23"/>
    <p:sldId id="286" r:id="rId24"/>
    <p:sldId id="296" r:id="rId25"/>
    <p:sldId id="288" r:id="rId26"/>
    <p:sldId id="297" r:id="rId27"/>
    <p:sldId id="287" r:id="rId28"/>
    <p:sldId id="276" r:id="rId29"/>
    <p:sldId id="277" r:id="rId30"/>
    <p:sldId id="282" r:id="rId31"/>
    <p:sldId id="298" r:id="rId32"/>
    <p:sldId id="299" r:id="rId33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3" clrIdx="0">
    <p:extLst>
      <p:ext uri="{19B8F6BF-5375-455C-9EA6-DF929625EA0E}">
        <p15:presenceInfo xmlns:p15="http://schemas.microsoft.com/office/powerpoint/2012/main" xmlns="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4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2A8B11-172F-479C-99BA-D919E6CE6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15D1E-2B7D-40C2-B5ED-4D90FEFB2DB9}">
      <dgm:prSet custT="1"/>
      <dgm:spPr/>
      <dgm:t>
        <a:bodyPr/>
        <a:lstStyle/>
        <a:p>
          <a:r>
            <a:rPr lang="hr-HR" sz="2400" dirty="0"/>
            <a:t>Seoba naroda i naseljavanje barbarskih plemena</a:t>
          </a:r>
          <a:endParaRPr lang="en-US" sz="2400" dirty="0"/>
        </a:p>
      </dgm:t>
    </dgm:pt>
    <dgm:pt modelId="{177125F4-9477-46DA-98DF-8F36AF87B104}" type="parTrans" cxnId="{A81F175B-1DC1-4AB2-BF0E-78A69CA867D5}">
      <dgm:prSet/>
      <dgm:spPr/>
      <dgm:t>
        <a:bodyPr/>
        <a:lstStyle/>
        <a:p>
          <a:endParaRPr lang="en-US"/>
        </a:p>
      </dgm:t>
    </dgm:pt>
    <dgm:pt modelId="{893595EF-7ADF-4BEF-AA54-B7C077A77FF5}" type="sibTrans" cxnId="{A81F175B-1DC1-4AB2-BF0E-78A69CA867D5}">
      <dgm:prSet/>
      <dgm:spPr/>
      <dgm:t>
        <a:bodyPr/>
        <a:lstStyle/>
        <a:p>
          <a:endParaRPr lang="en-US"/>
        </a:p>
      </dgm:t>
    </dgm:pt>
    <dgm:pt modelId="{08E086A1-5ED8-4E5B-87DB-D1963E00B4BA}">
      <dgm:prSet custT="1"/>
      <dgm:spPr/>
      <dgm:t>
        <a:bodyPr/>
        <a:lstStyle/>
        <a:p>
          <a:r>
            <a:rPr lang="hr-HR" sz="2400" dirty="0"/>
            <a:t>Potpuno uništen gradski način života</a:t>
          </a:r>
          <a:endParaRPr lang="en-US" sz="2400" dirty="0"/>
        </a:p>
      </dgm:t>
    </dgm:pt>
    <dgm:pt modelId="{BE6D0E8D-AA0F-4795-BAC8-C31696E98528}" type="parTrans" cxnId="{C76BA482-3A48-432F-862F-BA8103C8C6B8}">
      <dgm:prSet/>
      <dgm:spPr/>
    </dgm:pt>
    <dgm:pt modelId="{A8D933DE-370D-4598-9DFB-543E7C3ECB1F}" type="sibTrans" cxnId="{C76BA482-3A48-432F-862F-BA8103C8C6B8}">
      <dgm:prSet/>
      <dgm:spPr/>
    </dgm:pt>
    <dgm:pt modelId="{F04D77DE-0D88-4B01-96AC-45913441D6DB}">
      <dgm:prSet custT="1"/>
      <dgm:spPr/>
      <dgm:t>
        <a:bodyPr/>
        <a:lstStyle/>
        <a:p>
          <a:r>
            <a:rPr lang="hr-HR" sz="2400" dirty="0"/>
            <a:t>Barbarska plemena i novi uvjeti življenja</a:t>
          </a:r>
          <a:endParaRPr lang="en-US" sz="2400" dirty="0"/>
        </a:p>
      </dgm:t>
    </dgm:pt>
    <dgm:pt modelId="{696DD6C2-9C76-436D-BBB8-6658543309FF}" type="parTrans" cxnId="{11552C35-B5A0-494B-BF3D-54528B88AA87}">
      <dgm:prSet/>
      <dgm:spPr/>
    </dgm:pt>
    <dgm:pt modelId="{5504B9AE-A629-410E-8C5A-DD55CD3B308A}" type="sibTrans" cxnId="{11552C35-B5A0-494B-BF3D-54528B88AA87}">
      <dgm:prSet/>
      <dgm:spPr/>
    </dgm:pt>
    <dgm:pt modelId="{CC1DFA02-0F22-4080-B007-5A1F25F94318}">
      <dgm:prSet custT="1"/>
      <dgm:spPr/>
      <dgm:t>
        <a:bodyPr/>
        <a:lstStyle/>
        <a:p>
          <a:r>
            <a:rPr lang="hr-HR" sz="2400" dirty="0"/>
            <a:t>Prihvaćanje kršćanstva</a:t>
          </a:r>
          <a:endParaRPr lang="en-US" sz="2400" dirty="0"/>
        </a:p>
      </dgm:t>
    </dgm:pt>
    <dgm:pt modelId="{312ABC2A-CEE4-4B06-BBE6-F411529F8557}" type="parTrans" cxnId="{0CA59542-70E3-4038-A26E-4ECC4770ABCF}">
      <dgm:prSet/>
      <dgm:spPr/>
    </dgm:pt>
    <dgm:pt modelId="{9EB734EC-B451-457F-9C94-DD7B0E3E0C1F}" type="sibTrans" cxnId="{0CA59542-70E3-4038-A26E-4ECC4770ABCF}">
      <dgm:prSet/>
      <dgm:spPr/>
    </dgm:pt>
    <dgm:pt modelId="{A25BA51F-AAB5-45C8-9F20-21F75560DB15}" type="pres">
      <dgm:prSet presAssocID="{602A8B11-172F-479C-99BA-D919E6CE6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3EDE355-4354-4AC6-A2DF-1D063C8F6481}" type="pres">
      <dgm:prSet presAssocID="{ABA15D1E-2B7D-40C2-B5ED-4D90FEFB2DB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621FA5F-0E84-4B52-B9E6-136E235EAA94}" type="pres">
      <dgm:prSet presAssocID="{893595EF-7ADF-4BEF-AA54-B7C077A77FF5}" presName="spacer" presStyleCnt="0"/>
      <dgm:spPr/>
    </dgm:pt>
    <dgm:pt modelId="{9F2232E3-2D94-4BAE-A64E-FD9D1012A42B}" type="pres">
      <dgm:prSet presAssocID="{08E086A1-5ED8-4E5B-87DB-D1963E00B4B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D4F860-3D9A-4B67-B4A4-F531668759ED}" type="pres">
      <dgm:prSet presAssocID="{A8D933DE-370D-4598-9DFB-543E7C3ECB1F}" presName="spacer" presStyleCnt="0"/>
      <dgm:spPr/>
    </dgm:pt>
    <dgm:pt modelId="{D9402E17-5BA6-4ED8-8DCA-112B2F7BAB3A}" type="pres">
      <dgm:prSet presAssocID="{F04D77DE-0D88-4B01-96AC-45913441D6D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4D7C05B-BA05-4C60-BD00-ED9753367B63}" type="pres">
      <dgm:prSet presAssocID="{5504B9AE-A629-410E-8C5A-DD55CD3B308A}" presName="spacer" presStyleCnt="0"/>
      <dgm:spPr/>
    </dgm:pt>
    <dgm:pt modelId="{BC59FDDD-F836-44EF-9265-FF06735A36FF}" type="pres">
      <dgm:prSet presAssocID="{CC1DFA02-0F22-4080-B007-5A1F25F9431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D2CE22E-0D59-40CF-B9FF-41EC173E6868}" type="presOf" srcId="{F04D77DE-0D88-4B01-96AC-45913441D6DB}" destId="{D9402E17-5BA6-4ED8-8DCA-112B2F7BAB3A}" srcOrd="0" destOrd="0" presId="urn:microsoft.com/office/officeart/2005/8/layout/vList2"/>
    <dgm:cxn modelId="{11552C35-B5A0-494B-BF3D-54528B88AA87}" srcId="{602A8B11-172F-479C-99BA-D919E6CE6854}" destId="{F04D77DE-0D88-4B01-96AC-45913441D6DB}" srcOrd="2" destOrd="0" parTransId="{696DD6C2-9C76-436D-BBB8-6658543309FF}" sibTransId="{5504B9AE-A629-410E-8C5A-DD55CD3B308A}"/>
    <dgm:cxn modelId="{2BD20EB3-E750-41D3-BC79-6586562BC8F5}" type="presOf" srcId="{602A8B11-172F-479C-99BA-D919E6CE6854}" destId="{A25BA51F-AAB5-45C8-9F20-21F75560DB15}" srcOrd="0" destOrd="0" presId="urn:microsoft.com/office/officeart/2005/8/layout/vList2"/>
    <dgm:cxn modelId="{BF9CEAAC-4EB8-42A4-B58D-9E5D7E385556}" type="presOf" srcId="{ABA15D1E-2B7D-40C2-B5ED-4D90FEFB2DB9}" destId="{23EDE355-4354-4AC6-A2DF-1D063C8F6481}" srcOrd="0" destOrd="0" presId="urn:microsoft.com/office/officeart/2005/8/layout/vList2"/>
    <dgm:cxn modelId="{A81F175B-1DC1-4AB2-BF0E-78A69CA867D5}" srcId="{602A8B11-172F-479C-99BA-D919E6CE6854}" destId="{ABA15D1E-2B7D-40C2-B5ED-4D90FEFB2DB9}" srcOrd="0" destOrd="0" parTransId="{177125F4-9477-46DA-98DF-8F36AF87B104}" sibTransId="{893595EF-7ADF-4BEF-AA54-B7C077A77FF5}"/>
    <dgm:cxn modelId="{C76BA482-3A48-432F-862F-BA8103C8C6B8}" srcId="{602A8B11-172F-479C-99BA-D919E6CE6854}" destId="{08E086A1-5ED8-4E5B-87DB-D1963E00B4BA}" srcOrd="1" destOrd="0" parTransId="{BE6D0E8D-AA0F-4795-BAC8-C31696E98528}" sibTransId="{A8D933DE-370D-4598-9DFB-543E7C3ECB1F}"/>
    <dgm:cxn modelId="{57316549-F889-4254-B13C-26788A2ADA45}" type="presOf" srcId="{CC1DFA02-0F22-4080-B007-5A1F25F94318}" destId="{BC59FDDD-F836-44EF-9265-FF06735A36FF}" srcOrd="0" destOrd="0" presId="urn:microsoft.com/office/officeart/2005/8/layout/vList2"/>
    <dgm:cxn modelId="{D0FE8D5C-9E29-495D-BEDE-487293570057}" type="presOf" srcId="{08E086A1-5ED8-4E5B-87DB-D1963E00B4BA}" destId="{9F2232E3-2D94-4BAE-A64E-FD9D1012A42B}" srcOrd="0" destOrd="0" presId="urn:microsoft.com/office/officeart/2005/8/layout/vList2"/>
    <dgm:cxn modelId="{0CA59542-70E3-4038-A26E-4ECC4770ABCF}" srcId="{602A8B11-172F-479C-99BA-D919E6CE6854}" destId="{CC1DFA02-0F22-4080-B007-5A1F25F94318}" srcOrd="3" destOrd="0" parTransId="{312ABC2A-CEE4-4B06-BBE6-F411529F8557}" sibTransId="{9EB734EC-B451-457F-9C94-DD7B0E3E0C1F}"/>
    <dgm:cxn modelId="{55472A42-8A96-4F89-97AD-0521D545BEA5}" type="presParOf" srcId="{A25BA51F-AAB5-45C8-9F20-21F75560DB15}" destId="{23EDE355-4354-4AC6-A2DF-1D063C8F6481}" srcOrd="0" destOrd="0" presId="urn:microsoft.com/office/officeart/2005/8/layout/vList2"/>
    <dgm:cxn modelId="{1B053121-A7E9-489E-935B-0CDF31292507}" type="presParOf" srcId="{A25BA51F-AAB5-45C8-9F20-21F75560DB15}" destId="{6621FA5F-0E84-4B52-B9E6-136E235EAA94}" srcOrd="1" destOrd="0" presId="urn:microsoft.com/office/officeart/2005/8/layout/vList2"/>
    <dgm:cxn modelId="{5FE2E23D-4374-46DA-BAEA-E4146A346661}" type="presParOf" srcId="{A25BA51F-AAB5-45C8-9F20-21F75560DB15}" destId="{9F2232E3-2D94-4BAE-A64E-FD9D1012A42B}" srcOrd="2" destOrd="0" presId="urn:microsoft.com/office/officeart/2005/8/layout/vList2"/>
    <dgm:cxn modelId="{C2010D8A-8A93-4032-9BA6-7923E59D41F5}" type="presParOf" srcId="{A25BA51F-AAB5-45C8-9F20-21F75560DB15}" destId="{19D4F860-3D9A-4B67-B4A4-F531668759ED}" srcOrd="3" destOrd="0" presId="urn:microsoft.com/office/officeart/2005/8/layout/vList2"/>
    <dgm:cxn modelId="{7295A982-AF1B-455D-9858-23FE33E1B0BC}" type="presParOf" srcId="{A25BA51F-AAB5-45C8-9F20-21F75560DB15}" destId="{D9402E17-5BA6-4ED8-8DCA-112B2F7BAB3A}" srcOrd="4" destOrd="0" presId="urn:microsoft.com/office/officeart/2005/8/layout/vList2"/>
    <dgm:cxn modelId="{98B2F317-CB64-44D0-8E97-07A8361E965B}" type="presParOf" srcId="{A25BA51F-AAB5-45C8-9F20-21F75560DB15}" destId="{94D7C05B-BA05-4C60-BD00-ED9753367B63}" srcOrd="5" destOrd="0" presId="urn:microsoft.com/office/officeart/2005/8/layout/vList2"/>
    <dgm:cxn modelId="{F670CD0A-9439-4AF9-A9D7-985168FBDB31}" type="presParOf" srcId="{A25BA51F-AAB5-45C8-9F20-21F75560DB15}" destId="{BC59FDDD-F836-44EF-9265-FF06735A36F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7A2D2D2-D1AC-4116-ABDD-F1EE7B48598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7BA98C-4833-4F15-B555-62262865B02D}">
      <dgm:prSet/>
      <dgm:spPr/>
      <dgm:t>
        <a:bodyPr/>
        <a:lstStyle/>
        <a:p>
          <a:r>
            <a:rPr lang="hr-HR" dirty="0"/>
            <a:t>Potkraj IX. stoljeća uz pleter se pojavljuje i ljudski lik</a:t>
          </a:r>
          <a:endParaRPr lang="en-US" dirty="0"/>
        </a:p>
      </dgm:t>
    </dgm:pt>
    <dgm:pt modelId="{009A2986-F8EC-4338-8783-139560D9C522}" type="parTrans" cxnId="{35D959C0-CD7C-45FC-8B8D-AA91940212FA}">
      <dgm:prSet/>
      <dgm:spPr/>
      <dgm:t>
        <a:bodyPr/>
        <a:lstStyle/>
        <a:p>
          <a:endParaRPr lang="en-US"/>
        </a:p>
      </dgm:t>
    </dgm:pt>
    <dgm:pt modelId="{5C90C4A7-8CAB-4808-BAB0-AC02296B90C5}" type="sibTrans" cxnId="{35D959C0-CD7C-45FC-8B8D-AA91940212FA}">
      <dgm:prSet/>
      <dgm:spPr/>
      <dgm:t>
        <a:bodyPr/>
        <a:lstStyle/>
        <a:p>
          <a:endParaRPr lang="en-US"/>
        </a:p>
      </dgm:t>
    </dgm:pt>
    <dgm:pt modelId="{08765439-B885-42C0-B188-10ECD4DB7470}">
      <dgm:prSet/>
      <dgm:spPr/>
      <dgm:t>
        <a:bodyPr/>
        <a:lstStyle/>
        <a:p>
          <a:r>
            <a:rPr lang="hr-HR"/>
            <a:t>Najpoznatiji spomenik takve vrste je oltarna pregrada iz crkve sv. Nedjeljice u Zadru</a:t>
          </a:r>
          <a:endParaRPr lang="en-US"/>
        </a:p>
      </dgm:t>
    </dgm:pt>
    <dgm:pt modelId="{F34CC2FD-3E2E-41BC-939D-1FC88F71C89C}" type="parTrans" cxnId="{E9CFC458-6F2D-4D57-A453-F9D65AB6157D}">
      <dgm:prSet/>
      <dgm:spPr/>
      <dgm:t>
        <a:bodyPr/>
        <a:lstStyle/>
        <a:p>
          <a:endParaRPr lang="hr-HR"/>
        </a:p>
      </dgm:t>
    </dgm:pt>
    <dgm:pt modelId="{97712EDD-9721-421A-A127-58E39535645D}" type="sibTrans" cxnId="{E9CFC458-6F2D-4D57-A453-F9D65AB6157D}">
      <dgm:prSet/>
      <dgm:spPr/>
      <dgm:t>
        <a:bodyPr/>
        <a:lstStyle/>
        <a:p>
          <a:endParaRPr lang="hr-HR"/>
        </a:p>
      </dgm:t>
    </dgm:pt>
    <dgm:pt modelId="{7B528EFC-12F1-4CAF-81EF-CA03BA5D6996}">
      <dgm:prSet/>
      <dgm:spPr/>
      <dgm:t>
        <a:bodyPr/>
        <a:lstStyle/>
        <a:p>
          <a:r>
            <a:rPr lang="hr-HR" dirty="0"/>
            <a:t>Prizori iz Kristova života</a:t>
          </a:r>
          <a:endParaRPr lang="en-US" dirty="0"/>
        </a:p>
      </dgm:t>
    </dgm:pt>
    <dgm:pt modelId="{9876D0F5-8BFF-47E3-B2FB-F3745B2F6166}" type="parTrans" cxnId="{A7BFA823-BDCB-42B5-9C1F-4F4D6489FF9F}">
      <dgm:prSet/>
      <dgm:spPr/>
      <dgm:t>
        <a:bodyPr/>
        <a:lstStyle/>
        <a:p>
          <a:endParaRPr lang="hr-HR"/>
        </a:p>
      </dgm:t>
    </dgm:pt>
    <dgm:pt modelId="{D21A0DE2-7E4F-4939-AFDC-A4A35E1ADDC6}" type="sibTrans" cxnId="{A7BFA823-BDCB-42B5-9C1F-4F4D6489FF9F}">
      <dgm:prSet/>
      <dgm:spPr/>
      <dgm:t>
        <a:bodyPr/>
        <a:lstStyle/>
        <a:p>
          <a:endParaRPr lang="hr-HR"/>
        </a:p>
      </dgm:t>
    </dgm:pt>
    <dgm:pt modelId="{33F41D54-7B07-4E12-A2BB-E84047507C91}" type="pres">
      <dgm:prSet presAssocID="{27A2D2D2-D1AC-4116-ABDD-F1EE7B4859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CBD51C11-13AC-41DD-8E86-BAF954BA653C}" type="pres">
      <dgm:prSet presAssocID="{487BA98C-4833-4F15-B555-62262865B02D}" presName="hierRoot1" presStyleCnt="0"/>
      <dgm:spPr/>
    </dgm:pt>
    <dgm:pt modelId="{7D870499-76DB-4477-9359-4D8E2CCBDEBE}" type="pres">
      <dgm:prSet presAssocID="{487BA98C-4833-4F15-B555-62262865B02D}" presName="composite" presStyleCnt="0"/>
      <dgm:spPr/>
    </dgm:pt>
    <dgm:pt modelId="{E97AFBCA-929C-4504-ADE4-96DD1105A88B}" type="pres">
      <dgm:prSet presAssocID="{487BA98C-4833-4F15-B555-62262865B02D}" presName="background" presStyleLbl="node0" presStyleIdx="0" presStyleCnt="3"/>
      <dgm:spPr/>
    </dgm:pt>
    <dgm:pt modelId="{28E202C6-A6C2-4151-A5B1-E77A0A8E6407}" type="pres">
      <dgm:prSet presAssocID="{487BA98C-4833-4F15-B555-62262865B02D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29735D5-315B-4540-A44E-9D17CA3646A7}" type="pres">
      <dgm:prSet presAssocID="{487BA98C-4833-4F15-B555-62262865B02D}" presName="hierChild2" presStyleCnt="0"/>
      <dgm:spPr/>
    </dgm:pt>
    <dgm:pt modelId="{842BCF49-965E-4245-8694-743B71EBAB7E}" type="pres">
      <dgm:prSet presAssocID="{08765439-B885-42C0-B188-10ECD4DB7470}" presName="hierRoot1" presStyleCnt="0"/>
      <dgm:spPr/>
    </dgm:pt>
    <dgm:pt modelId="{322C8015-1071-4D4C-9125-FC06AEBA89CB}" type="pres">
      <dgm:prSet presAssocID="{08765439-B885-42C0-B188-10ECD4DB7470}" presName="composite" presStyleCnt="0"/>
      <dgm:spPr/>
    </dgm:pt>
    <dgm:pt modelId="{584A99DD-D545-402F-870D-717C39226AD2}" type="pres">
      <dgm:prSet presAssocID="{08765439-B885-42C0-B188-10ECD4DB7470}" presName="background" presStyleLbl="node0" presStyleIdx="1" presStyleCnt="3"/>
      <dgm:spPr/>
    </dgm:pt>
    <dgm:pt modelId="{C3CBBA9B-7303-44C3-ACF4-DA0A321B296C}" type="pres">
      <dgm:prSet presAssocID="{08765439-B885-42C0-B188-10ECD4DB7470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CC7197A-4496-444F-BEAC-1B7689122FA7}" type="pres">
      <dgm:prSet presAssocID="{08765439-B885-42C0-B188-10ECD4DB7470}" presName="hierChild2" presStyleCnt="0"/>
      <dgm:spPr/>
    </dgm:pt>
    <dgm:pt modelId="{D9429EBD-5EB3-41F9-B67E-A4711EC34DE0}" type="pres">
      <dgm:prSet presAssocID="{7B528EFC-12F1-4CAF-81EF-CA03BA5D6996}" presName="hierRoot1" presStyleCnt="0"/>
      <dgm:spPr/>
    </dgm:pt>
    <dgm:pt modelId="{3EA992C4-FE18-4804-A741-27E395FF7270}" type="pres">
      <dgm:prSet presAssocID="{7B528EFC-12F1-4CAF-81EF-CA03BA5D6996}" presName="composite" presStyleCnt="0"/>
      <dgm:spPr/>
    </dgm:pt>
    <dgm:pt modelId="{F1FE8C0B-C15E-4E19-8D68-2B96199E2851}" type="pres">
      <dgm:prSet presAssocID="{7B528EFC-12F1-4CAF-81EF-CA03BA5D6996}" presName="background" presStyleLbl="node0" presStyleIdx="2" presStyleCnt="3"/>
      <dgm:spPr/>
    </dgm:pt>
    <dgm:pt modelId="{20F254F1-3C26-4706-BBE7-6A8DDA338A3D}" type="pres">
      <dgm:prSet presAssocID="{7B528EFC-12F1-4CAF-81EF-CA03BA5D6996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613172D-D625-451B-9378-3319B66A0EB7}" type="pres">
      <dgm:prSet presAssocID="{7B528EFC-12F1-4CAF-81EF-CA03BA5D6996}" presName="hierChild2" presStyleCnt="0"/>
      <dgm:spPr/>
    </dgm:pt>
  </dgm:ptLst>
  <dgm:cxnLst>
    <dgm:cxn modelId="{35D959C0-CD7C-45FC-8B8D-AA91940212FA}" srcId="{27A2D2D2-D1AC-4116-ABDD-F1EE7B485988}" destId="{487BA98C-4833-4F15-B555-62262865B02D}" srcOrd="0" destOrd="0" parTransId="{009A2986-F8EC-4338-8783-139560D9C522}" sibTransId="{5C90C4A7-8CAB-4808-BAB0-AC02296B90C5}"/>
    <dgm:cxn modelId="{A7BFA823-BDCB-42B5-9C1F-4F4D6489FF9F}" srcId="{27A2D2D2-D1AC-4116-ABDD-F1EE7B485988}" destId="{7B528EFC-12F1-4CAF-81EF-CA03BA5D6996}" srcOrd="2" destOrd="0" parTransId="{9876D0F5-8BFF-47E3-B2FB-F3745B2F6166}" sibTransId="{D21A0DE2-7E4F-4939-AFDC-A4A35E1ADDC6}"/>
    <dgm:cxn modelId="{E9ACAA92-A41A-423B-9633-6A079A811E98}" type="presOf" srcId="{27A2D2D2-D1AC-4116-ABDD-F1EE7B485988}" destId="{33F41D54-7B07-4E12-A2BB-E84047507C91}" srcOrd="0" destOrd="0" presId="urn:microsoft.com/office/officeart/2005/8/layout/hierarchy1"/>
    <dgm:cxn modelId="{2C74142C-A656-4347-A9D4-6A9380E5C9D1}" type="presOf" srcId="{08765439-B885-42C0-B188-10ECD4DB7470}" destId="{C3CBBA9B-7303-44C3-ACF4-DA0A321B296C}" srcOrd="0" destOrd="0" presId="urn:microsoft.com/office/officeart/2005/8/layout/hierarchy1"/>
    <dgm:cxn modelId="{23146698-D966-420A-86BA-AD035A371424}" type="presOf" srcId="{7B528EFC-12F1-4CAF-81EF-CA03BA5D6996}" destId="{20F254F1-3C26-4706-BBE7-6A8DDA338A3D}" srcOrd="0" destOrd="0" presId="urn:microsoft.com/office/officeart/2005/8/layout/hierarchy1"/>
    <dgm:cxn modelId="{2CE8C9EA-B9E8-4D6F-B905-9A07DC6FF2F8}" type="presOf" srcId="{487BA98C-4833-4F15-B555-62262865B02D}" destId="{28E202C6-A6C2-4151-A5B1-E77A0A8E6407}" srcOrd="0" destOrd="0" presId="urn:microsoft.com/office/officeart/2005/8/layout/hierarchy1"/>
    <dgm:cxn modelId="{E9CFC458-6F2D-4D57-A453-F9D65AB6157D}" srcId="{27A2D2D2-D1AC-4116-ABDD-F1EE7B485988}" destId="{08765439-B885-42C0-B188-10ECD4DB7470}" srcOrd="1" destOrd="0" parTransId="{F34CC2FD-3E2E-41BC-939D-1FC88F71C89C}" sibTransId="{97712EDD-9721-421A-A127-58E39535645D}"/>
    <dgm:cxn modelId="{AEABBC68-984C-46FE-9E96-B2A4BD3DF240}" type="presParOf" srcId="{33F41D54-7B07-4E12-A2BB-E84047507C91}" destId="{CBD51C11-13AC-41DD-8E86-BAF954BA653C}" srcOrd="0" destOrd="0" presId="urn:microsoft.com/office/officeart/2005/8/layout/hierarchy1"/>
    <dgm:cxn modelId="{EC954110-B40F-4FE6-8AA4-0241CFFE1BE6}" type="presParOf" srcId="{CBD51C11-13AC-41DD-8E86-BAF954BA653C}" destId="{7D870499-76DB-4477-9359-4D8E2CCBDEBE}" srcOrd="0" destOrd="0" presId="urn:microsoft.com/office/officeart/2005/8/layout/hierarchy1"/>
    <dgm:cxn modelId="{05E91D98-64B2-4B2C-9DFA-AE35EB4F1B20}" type="presParOf" srcId="{7D870499-76DB-4477-9359-4D8E2CCBDEBE}" destId="{E97AFBCA-929C-4504-ADE4-96DD1105A88B}" srcOrd="0" destOrd="0" presId="urn:microsoft.com/office/officeart/2005/8/layout/hierarchy1"/>
    <dgm:cxn modelId="{39B19F38-96A4-4A47-9C55-F6E6C966FDEB}" type="presParOf" srcId="{7D870499-76DB-4477-9359-4D8E2CCBDEBE}" destId="{28E202C6-A6C2-4151-A5B1-E77A0A8E6407}" srcOrd="1" destOrd="0" presId="urn:microsoft.com/office/officeart/2005/8/layout/hierarchy1"/>
    <dgm:cxn modelId="{A7E0DD5A-4C10-4365-8452-7D2177B047A2}" type="presParOf" srcId="{CBD51C11-13AC-41DD-8E86-BAF954BA653C}" destId="{B29735D5-315B-4540-A44E-9D17CA3646A7}" srcOrd="1" destOrd="0" presId="urn:microsoft.com/office/officeart/2005/8/layout/hierarchy1"/>
    <dgm:cxn modelId="{7D2637AF-5C38-413B-976F-E0014696B863}" type="presParOf" srcId="{33F41D54-7B07-4E12-A2BB-E84047507C91}" destId="{842BCF49-965E-4245-8694-743B71EBAB7E}" srcOrd="1" destOrd="0" presId="urn:microsoft.com/office/officeart/2005/8/layout/hierarchy1"/>
    <dgm:cxn modelId="{AC11B997-A80E-4B3E-8F6D-7D99FCB40859}" type="presParOf" srcId="{842BCF49-965E-4245-8694-743B71EBAB7E}" destId="{322C8015-1071-4D4C-9125-FC06AEBA89CB}" srcOrd="0" destOrd="0" presId="urn:microsoft.com/office/officeart/2005/8/layout/hierarchy1"/>
    <dgm:cxn modelId="{5F739299-DCE5-49D4-BE78-F48B160CEFC5}" type="presParOf" srcId="{322C8015-1071-4D4C-9125-FC06AEBA89CB}" destId="{584A99DD-D545-402F-870D-717C39226AD2}" srcOrd="0" destOrd="0" presId="urn:microsoft.com/office/officeart/2005/8/layout/hierarchy1"/>
    <dgm:cxn modelId="{817B0EC0-8D91-4358-B7CA-C3DF6D6C7C67}" type="presParOf" srcId="{322C8015-1071-4D4C-9125-FC06AEBA89CB}" destId="{C3CBBA9B-7303-44C3-ACF4-DA0A321B296C}" srcOrd="1" destOrd="0" presId="urn:microsoft.com/office/officeart/2005/8/layout/hierarchy1"/>
    <dgm:cxn modelId="{AEDA4C62-500D-43C9-9199-0DF0562C3931}" type="presParOf" srcId="{842BCF49-965E-4245-8694-743B71EBAB7E}" destId="{3CC7197A-4496-444F-BEAC-1B7689122FA7}" srcOrd="1" destOrd="0" presId="urn:microsoft.com/office/officeart/2005/8/layout/hierarchy1"/>
    <dgm:cxn modelId="{A5AC2DD4-6FA5-4ED3-A8EE-FBFE01148D4D}" type="presParOf" srcId="{33F41D54-7B07-4E12-A2BB-E84047507C91}" destId="{D9429EBD-5EB3-41F9-B67E-A4711EC34DE0}" srcOrd="2" destOrd="0" presId="urn:microsoft.com/office/officeart/2005/8/layout/hierarchy1"/>
    <dgm:cxn modelId="{A4F7621A-5765-45A3-A5AC-53DAB59BD193}" type="presParOf" srcId="{D9429EBD-5EB3-41F9-B67E-A4711EC34DE0}" destId="{3EA992C4-FE18-4804-A741-27E395FF7270}" srcOrd="0" destOrd="0" presId="urn:microsoft.com/office/officeart/2005/8/layout/hierarchy1"/>
    <dgm:cxn modelId="{425F29A1-6471-49C4-B8F4-E7141DCC6277}" type="presParOf" srcId="{3EA992C4-FE18-4804-A741-27E395FF7270}" destId="{F1FE8C0B-C15E-4E19-8D68-2B96199E2851}" srcOrd="0" destOrd="0" presId="urn:microsoft.com/office/officeart/2005/8/layout/hierarchy1"/>
    <dgm:cxn modelId="{A376D9FC-F749-4697-A621-52FD2ADB3873}" type="presParOf" srcId="{3EA992C4-FE18-4804-A741-27E395FF7270}" destId="{20F254F1-3C26-4706-BBE7-6A8DDA338A3D}" srcOrd="1" destOrd="0" presId="urn:microsoft.com/office/officeart/2005/8/layout/hierarchy1"/>
    <dgm:cxn modelId="{861E57AF-F81C-4D5F-9688-15A5DADAC436}" type="presParOf" srcId="{D9429EBD-5EB3-41F9-B67E-A4711EC34DE0}" destId="{4613172D-D625-451B-9378-3319B66A0EB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F6E9E80-7DB2-4462-BE41-D5FFACA85A2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761547-9A23-443F-BB3A-53C8C090C2DC}">
      <dgm:prSet custT="1"/>
      <dgm:spPr/>
      <dgm:t>
        <a:bodyPr/>
        <a:lstStyle/>
        <a:p>
          <a:r>
            <a:rPr lang="hr-HR" sz="2400" dirty="0"/>
            <a:t>Antički i helenistički temelji</a:t>
          </a:r>
          <a:endParaRPr lang="en-US" sz="2400" dirty="0"/>
        </a:p>
      </dgm:t>
    </dgm:pt>
    <dgm:pt modelId="{EAF66DB1-0C22-4E99-89F9-D7F1368A655F}" type="parTrans" cxnId="{9320D195-3ABF-4CCB-9C55-0186417D185B}">
      <dgm:prSet/>
      <dgm:spPr/>
      <dgm:t>
        <a:bodyPr/>
        <a:lstStyle/>
        <a:p>
          <a:endParaRPr lang="en-US"/>
        </a:p>
      </dgm:t>
    </dgm:pt>
    <dgm:pt modelId="{895D158E-4115-47C1-9EFE-A622CFE8CEA3}" type="sibTrans" cxnId="{9320D195-3ABF-4CCB-9C55-0186417D185B}">
      <dgm:prSet/>
      <dgm:spPr/>
      <dgm:t>
        <a:bodyPr/>
        <a:lstStyle/>
        <a:p>
          <a:endParaRPr lang="en-US"/>
        </a:p>
      </dgm:t>
    </dgm:pt>
    <dgm:pt modelId="{7843FA43-AB91-43ED-97AC-9B638E65299F}">
      <dgm:prSet custT="1"/>
      <dgm:spPr/>
      <dgm:t>
        <a:bodyPr/>
        <a:lstStyle/>
        <a:p>
          <a:r>
            <a:rPr lang="hr-HR" sz="2400" dirty="0"/>
            <a:t>Crkva imala presudan utjecaj na razvoj kulture</a:t>
          </a:r>
          <a:endParaRPr lang="en-US" sz="2400" dirty="0"/>
        </a:p>
      </dgm:t>
    </dgm:pt>
    <dgm:pt modelId="{525E86CC-3218-4422-BEA6-280F74924067}" type="parTrans" cxnId="{A070490F-A9FB-49D9-B017-82B1641D9ADD}">
      <dgm:prSet/>
      <dgm:spPr/>
      <dgm:t>
        <a:bodyPr/>
        <a:lstStyle/>
        <a:p>
          <a:endParaRPr lang="hr-HR"/>
        </a:p>
      </dgm:t>
    </dgm:pt>
    <dgm:pt modelId="{E0746E79-1ED6-4B41-B2E6-91AF84E82033}" type="sibTrans" cxnId="{A070490F-A9FB-49D9-B017-82B1641D9ADD}">
      <dgm:prSet/>
      <dgm:spPr/>
      <dgm:t>
        <a:bodyPr/>
        <a:lstStyle/>
        <a:p>
          <a:endParaRPr lang="hr-HR"/>
        </a:p>
      </dgm:t>
    </dgm:pt>
    <dgm:pt modelId="{B6FF4E76-BE7A-4F18-A122-12CE163BDCD0}">
      <dgm:prSet custT="1"/>
      <dgm:spPr/>
      <dgm:t>
        <a:bodyPr/>
        <a:lstStyle/>
        <a:p>
          <a:r>
            <a:rPr lang="hr-HR" sz="2400" dirty="0"/>
            <a:t>Brojne ikone i mozaici</a:t>
          </a:r>
          <a:endParaRPr lang="en-US" sz="2400" dirty="0"/>
        </a:p>
      </dgm:t>
    </dgm:pt>
    <dgm:pt modelId="{227E9500-98F0-4DF9-B12F-9F55A87376EF}" type="parTrans" cxnId="{4C35AAE6-57D1-4739-9E08-514C02C6D6D7}">
      <dgm:prSet/>
      <dgm:spPr/>
      <dgm:t>
        <a:bodyPr/>
        <a:lstStyle/>
        <a:p>
          <a:endParaRPr lang="hr-HR"/>
        </a:p>
      </dgm:t>
    </dgm:pt>
    <dgm:pt modelId="{578B9902-5814-4ADA-9463-276054156ED9}" type="sibTrans" cxnId="{4C35AAE6-57D1-4739-9E08-514C02C6D6D7}">
      <dgm:prSet/>
      <dgm:spPr/>
      <dgm:t>
        <a:bodyPr/>
        <a:lstStyle/>
        <a:p>
          <a:endParaRPr lang="hr-HR"/>
        </a:p>
      </dgm:t>
    </dgm:pt>
    <dgm:pt modelId="{4277BAA2-4F3F-4E0C-92E3-EBAF381A68A0}">
      <dgm:prSet custT="1"/>
      <dgm:spPr/>
      <dgm:t>
        <a:bodyPr/>
        <a:lstStyle/>
        <a:p>
          <a:r>
            <a:rPr lang="hr-HR" sz="2400" dirty="0"/>
            <a:t>Veličanje moći Boga i vlasti cara</a:t>
          </a:r>
          <a:endParaRPr lang="en-US" sz="2400" dirty="0"/>
        </a:p>
      </dgm:t>
    </dgm:pt>
    <dgm:pt modelId="{E3CDA7D7-6E6D-4F5E-ACE8-E0A2801C033D}" type="parTrans" cxnId="{6EA06344-AD7E-4663-A3D5-975EF2F24190}">
      <dgm:prSet/>
      <dgm:spPr/>
      <dgm:t>
        <a:bodyPr/>
        <a:lstStyle/>
        <a:p>
          <a:endParaRPr lang="hr-HR"/>
        </a:p>
      </dgm:t>
    </dgm:pt>
    <dgm:pt modelId="{0B2D704C-1F12-4A19-90BC-BB1981FBAB8D}" type="sibTrans" cxnId="{6EA06344-AD7E-4663-A3D5-975EF2F24190}">
      <dgm:prSet/>
      <dgm:spPr/>
      <dgm:t>
        <a:bodyPr/>
        <a:lstStyle/>
        <a:p>
          <a:endParaRPr lang="hr-HR"/>
        </a:p>
      </dgm:t>
    </dgm:pt>
    <dgm:pt modelId="{033B2FDF-110C-403A-97FD-3FA2F0CD9044}" type="pres">
      <dgm:prSet presAssocID="{DF6E9E80-7DB2-4462-BE41-D5FFACA85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98FF517-4766-4A54-9163-3CEC5AC02C95}" type="pres">
      <dgm:prSet presAssocID="{7B761547-9A23-443F-BB3A-53C8C090C2D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245D83E-C7B9-404B-BBF8-03A0507CE4EF}" type="pres">
      <dgm:prSet presAssocID="{895D158E-4115-47C1-9EFE-A622CFE8CEA3}" presName="spacer" presStyleCnt="0"/>
      <dgm:spPr/>
    </dgm:pt>
    <dgm:pt modelId="{58E17D92-33DB-4C5C-A459-17DF525F523B}" type="pres">
      <dgm:prSet presAssocID="{7843FA43-AB91-43ED-97AC-9B638E65299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F9C6CD-0928-46AC-8D81-166776690E11}" type="pres">
      <dgm:prSet presAssocID="{E0746E79-1ED6-4B41-B2E6-91AF84E82033}" presName="spacer" presStyleCnt="0"/>
      <dgm:spPr/>
    </dgm:pt>
    <dgm:pt modelId="{19880080-D4A9-4475-8A94-E91EF0FF4C3C}" type="pres">
      <dgm:prSet presAssocID="{B6FF4E76-BE7A-4F18-A122-12CE163BDCD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E4BD291-849B-4D4C-AEA5-55A0998B113F}" type="pres">
      <dgm:prSet presAssocID="{578B9902-5814-4ADA-9463-276054156ED9}" presName="spacer" presStyleCnt="0"/>
      <dgm:spPr/>
    </dgm:pt>
    <dgm:pt modelId="{3A47CFE8-987F-47BD-97A5-1386038A3270}" type="pres">
      <dgm:prSet presAssocID="{4277BAA2-4F3F-4E0C-92E3-EBAF381A68A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38BF44D-C8A0-45F2-9012-14BD98E9BF51}" type="presOf" srcId="{7843FA43-AB91-43ED-97AC-9B638E65299F}" destId="{58E17D92-33DB-4C5C-A459-17DF525F523B}" srcOrd="0" destOrd="0" presId="urn:microsoft.com/office/officeart/2005/8/layout/vList2"/>
    <dgm:cxn modelId="{4C35AAE6-57D1-4739-9E08-514C02C6D6D7}" srcId="{DF6E9E80-7DB2-4462-BE41-D5FFACA85A20}" destId="{B6FF4E76-BE7A-4F18-A122-12CE163BDCD0}" srcOrd="2" destOrd="0" parTransId="{227E9500-98F0-4DF9-B12F-9F55A87376EF}" sibTransId="{578B9902-5814-4ADA-9463-276054156ED9}"/>
    <dgm:cxn modelId="{2C0D40A3-83D6-49FF-9FD4-7AC35CBB835B}" type="presOf" srcId="{7B761547-9A23-443F-BB3A-53C8C090C2DC}" destId="{298FF517-4766-4A54-9163-3CEC5AC02C95}" srcOrd="0" destOrd="0" presId="urn:microsoft.com/office/officeart/2005/8/layout/vList2"/>
    <dgm:cxn modelId="{A8BE61A7-B436-46A9-B1AA-CE35C731793A}" type="presOf" srcId="{B6FF4E76-BE7A-4F18-A122-12CE163BDCD0}" destId="{19880080-D4A9-4475-8A94-E91EF0FF4C3C}" srcOrd="0" destOrd="0" presId="urn:microsoft.com/office/officeart/2005/8/layout/vList2"/>
    <dgm:cxn modelId="{7A179E11-DF99-4127-9916-8DBBA169A3F7}" type="presOf" srcId="{DF6E9E80-7DB2-4462-BE41-D5FFACA85A20}" destId="{033B2FDF-110C-403A-97FD-3FA2F0CD9044}" srcOrd="0" destOrd="0" presId="urn:microsoft.com/office/officeart/2005/8/layout/vList2"/>
    <dgm:cxn modelId="{6EA06344-AD7E-4663-A3D5-975EF2F24190}" srcId="{DF6E9E80-7DB2-4462-BE41-D5FFACA85A20}" destId="{4277BAA2-4F3F-4E0C-92E3-EBAF381A68A0}" srcOrd="3" destOrd="0" parTransId="{E3CDA7D7-6E6D-4F5E-ACE8-E0A2801C033D}" sibTransId="{0B2D704C-1F12-4A19-90BC-BB1981FBAB8D}"/>
    <dgm:cxn modelId="{36D0DD75-4737-4561-BC4F-D4DD9C338C5C}" type="presOf" srcId="{4277BAA2-4F3F-4E0C-92E3-EBAF381A68A0}" destId="{3A47CFE8-987F-47BD-97A5-1386038A3270}" srcOrd="0" destOrd="0" presId="urn:microsoft.com/office/officeart/2005/8/layout/vList2"/>
    <dgm:cxn modelId="{A070490F-A9FB-49D9-B017-82B1641D9ADD}" srcId="{DF6E9E80-7DB2-4462-BE41-D5FFACA85A20}" destId="{7843FA43-AB91-43ED-97AC-9B638E65299F}" srcOrd="1" destOrd="0" parTransId="{525E86CC-3218-4422-BEA6-280F74924067}" sibTransId="{E0746E79-1ED6-4B41-B2E6-91AF84E82033}"/>
    <dgm:cxn modelId="{9320D195-3ABF-4CCB-9C55-0186417D185B}" srcId="{DF6E9E80-7DB2-4462-BE41-D5FFACA85A20}" destId="{7B761547-9A23-443F-BB3A-53C8C090C2DC}" srcOrd="0" destOrd="0" parTransId="{EAF66DB1-0C22-4E99-89F9-D7F1368A655F}" sibTransId="{895D158E-4115-47C1-9EFE-A622CFE8CEA3}"/>
    <dgm:cxn modelId="{10EBABFA-F710-43BC-B0E8-A5B47E3371DA}" type="presParOf" srcId="{033B2FDF-110C-403A-97FD-3FA2F0CD9044}" destId="{298FF517-4766-4A54-9163-3CEC5AC02C95}" srcOrd="0" destOrd="0" presId="urn:microsoft.com/office/officeart/2005/8/layout/vList2"/>
    <dgm:cxn modelId="{E03A8E8E-9BC5-42E2-ABE7-57BA4BD756FF}" type="presParOf" srcId="{033B2FDF-110C-403A-97FD-3FA2F0CD9044}" destId="{7245D83E-C7B9-404B-BBF8-03A0507CE4EF}" srcOrd="1" destOrd="0" presId="urn:microsoft.com/office/officeart/2005/8/layout/vList2"/>
    <dgm:cxn modelId="{9655A2D6-3727-454A-9C4E-CCAF9FCAEA4F}" type="presParOf" srcId="{033B2FDF-110C-403A-97FD-3FA2F0CD9044}" destId="{58E17D92-33DB-4C5C-A459-17DF525F523B}" srcOrd="2" destOrd="0" presId="urn:microsoft.com/office/officeart/2005/8/layout/vList2"/>
    <dgm:cxn modelId="{70E55868-5C58-4CD8-9D3D-A16BD1113A51}" type="presParOf" srcId="{033B2FDF-110C-403A-97FD-3FA2F0CD9044}" destId="{B8F9C6CD-0928-46AC-8D81-166776690E11}" srcOrd="3" destOrd="0" presId="urn:microsoft.com/office/officeart/2005/8/layout/vList2"/>
    <dgm:cxn modelId="{6561EA42-89C9-4848-86D0-2BF406CD7A76}" type="presParOf" srcId="{033B2FDF-110C-403A-97FD-3FA2F0CD9044}" destId="{19880080-D4A9-4475-8A94-E91EF0FF4C3C}" srcOrd="4" destOrd="0" presId="urn:microsoft.com/office/officeart/2005/8/layout/vList2"/>
    <dgm:cxn modelId="{93EA7686-E8CC-4438-BE4E-23F5E5D6998E}" type="presParOf" srcId="{033B2FDF-110C-403A-97FD-3FA2F0CD9044}" destId="{5E4BD291-849B-4D4C-AEA5-55A0998B113F}" srcOrd="5" destOrd="0" presId="urn:microsoft.com/office/officeart/2005/8/layout/vList2"/>
    <dgm:cxn modelId="{5213313A-65EC-443B-A471-4AB2684EFF74}" type="presParOf" srcId="{033B2FDF-110C-403A-97FD-3FA2F0CD9044}" destId="{3A47CFE8-987F-47BD-97A5-1386038A3270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B2575E1-B73E-4E21-866B-82D9777B743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998E248-54BD-48D6-89A0-BDFFE5FCF33A}">
      <dgm:prSet custT="1"/>
      <dgm:spPr/>
      <dgm:t>
        <a:bodyPr/>
        <a:lstStyle/>
        <a:p>
          <a:r>
            <a:rPr lang="hr-HR" sz="2400" dirty="0"/>
            <a:t>Bizantska se književnost razvila iz grčke i rimske književnosti</a:t>
          </a:r>
          <a:endParaRPr lang="en-US" sz="2400" dirty="0"/>
        </a:p>
      </dgm:t>
    </dgm:pt>
    <dgm:pt modelId="{F8ED6DC0-380F-4178-8085-69D550CC3052}" type="parTrans" cxnId="{0622CA4E-9409-4D5D-990D-C05352882B1C}">
      <dgm:prSet/>
      <dgm:spPr/>
      <dgm:t>
        <a:bodyPr/>
        <a:lstStyle/>
        <a:p>
          <a:endParaRPr lang="en-US"/>
        </a:p>
      </dgm:t>
    </dgm:pt>
    <dgm:pt modelId="{A3232AD4-CA85-4BC0-A88D-425E35E28C37}" type="sibTrans" cxnId="{0622CA4E-9409-4D5D-990D-C05352882B1C}">
      <dgm:prSet/>
      <dgm:spPr/>
      <dgm:t>
        <a:bodyPr/>
        <a:lstStyle/>
        <a:p>
          <a:endParaRPr lang="en-US"/>
        </a:p>
      </dgm:t>
    </dgm:pt>
    <dgm:pt modelId="{71567FB4-82AB-496F-A31F-5BB219BFFE32}">
      <dgm:prSet custT="1"/>
      <dgm:spPr/>
      <dgm:t>
        <a:bodyPr/>
        <a:lstStyle/>
        <a:p>
          <a:r>
            <a:rPr lang="hr-HR" sz="2400" dirty="0"/>
            <a:t>Pisci pisali: vjerske himne, ljetopise, legende o svecima, crkvene i političke rasprave</a:t>
          </a:r>
          <a:endParaRPr lang="en-US" sz="2400" dirty="0"/>
        </a:p>
      </dgm:t>
    </dgm:pt>
    <dgm:pt modelId="{23302077-B577-429F-8693-19D6888A8844}" type="parTrans" cxnId="{CC78D95B-9205-451B-B71A-57595FE87541}">
      <dgm:prSet/>
      <dgm:spPr/>
      <dgm:t>
        <a:bodyPr/>
        <a:lstStyle/>
        <a:p>
          <a:endParaRPr lang="hr-HR"/>
        </a:p>
      </dgm:t>
    </dgm:pt>
    <dgm:pt modelId="{3D2072F5-99C6-4C73-A96C-0F77EA28E420}" type="sibTrans" cxnId="{CC78D95B-9205-451B-B71A-57595FE87541}">
      <dgm:prSet/>
      <dgm:spPr/>
      <dgm:t>
        <a:bodyPr/>
        <a:lstStyle/>
        <a:p>
          <a:endParaRPr lang="hr-HR"/>
        </a:p>
      </dgm:t>
    </dgm:pt>
    <dgm:pt modelId="{5A24B5C5-F46C-4E37-88C3-A7345CC91CA5}">
      <dgm:prSet custT="1"/>
      <dgm:spPr/>
      <dgm:t>
        <a:bodyPr/>
        <a:lstStyle/>
        <a:p>
          <a:r>
            <a:rPr lang="hr-HR" sz="2400" dirty="0"/>
            <a:t>Konstantin VII. Porfirogenet: „O upravljanju carstvom”</a:t>
          </a:r>
          <a:endParaRPr lang="en-US" sz="2400" dirty="0"/>
        </a:p>
      </dgm:t>
    </dgm:pt>
    <dgm:pt modelId="{18B0A624-ADEC-495F-A532-A662E6FFA762}" type="parTrans" cxnId="{5CFA4EA8-2D66-4511-AB17-EF001054CBF4}">
      <dgm:prSet/>
      <dgm:spPr/>
      <dgm:t>
        <a:bodyPr/>
        <a:lstStyle/>
        <a:p>
          <a:endParaRPr lang="hr-HR"/>
        </a:p>
      </dgm:t>
    </dgm:pt>
    <dgm:pt modelId="{6E12C98C-385A-432E-B02E-4C81AAA0ADE6}" type="sibTrans" cxnId="{5CFA4EA8-2D66-4511-AB17-EF001054CBF4}">
      <dgm:prSet/>
      <dgm:spPr/>
      <dgm:t>
        <a:bodyPr/>
        <a:lstStyle/>
        <a:p>
          <a:endParaRPr lang="hr-HR"/>
        </a:p>
      </dgm:t>
    </dgm:pt>
    <dgm:pt modelId="{D2BC96AD-B67B-47CD-86AF-91B8EE071647}">
      <dgm:prSet custT="1"/>
      <dgm:spPr/>
      <dgm:t>
        <a:bodyPr/>
        <a:lstStyle/>
        <a:p>
          <a:r>
            <a:rPr lang="hr-HR" sz="2400" dirty="0"/>
            <a:t>Nastanak važnih djela s područja ostalih znanosti</a:t>
          </a:r>
          <a:endParaRPr lang="en-US" sz="2400" dirty="0"/>
        </a:p>
      </dgm:t>
    </dgm:pt>
    <dgm:pt modelId="{3B5566E9-5E55-4217-AE6B-C259EECCBD56}" type="parTrans" cxnId="{6AD3157D-9F25-47D5-83A2-7BE07DE1D98E}">
      <dgm:prSet/>
      <dgm:spPr/>
      <dgm:t>
        <a:bodyPr/>
        <a:lstStyle/>
        <a:p>
          <a:endParaRPr lang="hr-HR"/>
        </a:p>
      </dgm:t>
    </dgm:pt>
    <dgm:pt modelId="{6FDBCB00-65A0-4EB8-AD19-A2CFE9551703}" type="sibTrans" cxnId="{6AD3157D-9F25-47D5-83A2-7BE07DE1D98E}">
      <dgm:prSet/>
      <dgm:spPr/>
      <dgm:t>
        <a:bodyPr/>
        <a:lstStyle/>
        <a:p>
          <a:endParaRPr lang="hr-HR"/>
        </a:p>
      </dgm:t>
    </dgm:pt>
    <dgm:pt modelId="{43916DF8-2108-452B-9348-FBCFAA66C878}">
      <dgm:prSet custT="1"/>
      <dgm:spPr/>
      <dgm:t>
        <a:bodyPr/>
        <a:lstStyle/>
        <a:p>
          <a:r>
            <a:rPr lang="hr-HR" sz="2400" dirty="0"/>
            <a:t>Gradnja bazilika s kupolama, najveća Aja Sofija u Carigradu</a:t>
          </a:r>
          <a:endParaRPr lang="en-US" sz="2400" dirty="0"/>
        </a:p>
      </dgm:t>
    </dgm:pt>
    <dgm:pt modelId="{0335E378-BF55-44C5-9BF6-337C5076ECFC}" type="parTrans" cxnId="{B7732463-684A-4F03-BD5D-262690C10F1A}">
      <dgm:prSet/>
      <dgm:spPr/>
      <dgm:t>
        <a:bodyPr/>
        <a:lstStyle/>
        <a:p>
          <a:endParaRPr lang="hr-HR"/>
        </a:p>
      </dgm:t>
    </dgm:pt>
    <dgm:pt modelId="{4AC9DC35-4C15-4D1C-8533-D04D9C46E067}" type="sibTrans" cxnId="{B7732463-684A-4F03-BD5D-262690C10F1A}">
      <dgm:prSet/>
      <dgm:spPr/>
      <dgm:t>
        <a:bodyPr/>
        <a:lstStyle/>
        <a:p>
          <a:endParaRPr lang="hr-HR"/>
        </a:p>
      </dgm:t>
    </dgm:pt>
    <dgm:pt modelId="{90A02836-943D-4919-8C75-C619DA64F526}" type="pres">
      <dgm:prSet presAssocID="{CB2575E1-B73E-4E21-866B-82D9777B74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2E7A1BF-1CAA-4159-A978-4E78D71D0718}" type="pres">
      <dgm:prSet presAssocID="{B998E248-54BD-48D6-89A0-BDFFE5FCF33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A2D64F7-A259-492E-81A4-1A4997754CCC}" type="pres">
      <dgm:prSet presAssocID="{A3232AD4-CA85-4BC0-A88D-425E35E28C37}" presName="spacer" presStyleCnt="0"/>
      <dgm:spPr/>
    </dgm:pt>
    <dgm:pt modelId="{80328848-EEB0-4939-A33C-B280DC263275}" type="pres">
      <dgm:prSet presAssocID="{71567FB4-82AB-496F-A31F-5BB219BFFE3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40C7E00-37B9-42E5-9107-06C15C8B6942}" type="pres">
      <dgm:prSet presAssocID="{3D2072F5-99C6-4C73-A96C-0F77EA28E420}" presName="spacer" presStyleCnt="0"/>
      <dgm:spPr/>
    </dgm:pt>
    <dgm:pt modelId="{3F62CB6A-3DE2-423B-842D-96AA1D2E5C35}" type="pres">
      <dgm:prSet presAssocID="{5A24B5C5-F46C-4E37-88C3-A7345CC91CA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C511DF-4374-4027-93F8-5A2D4543D7B7}" type="pres">
      <dgm:prSet presAssocID="{6E12C98C-385A-432E-B02E-4C81AAA0ADE6}" presName="spacer" presStyleCnt="0"/>
      <dgm:spPr/>
    </dgm:pt>
    <dgm:pt modelId="{521FE3C0-1F63-4A3C-87BC-4B2E9323ACF3}" type="pres">
      <dgm:prSet presAssocID="{D2BC96AD-B67B-47CD-86AF-91B8EE07164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82314C-9191-4EA7-8DC5-5086CBBD8B65}" type="pres">
      <dgm:prSet presAssocID="{6FDBCB00-65A0-4EB8-AD19-A2CFE9551703}" presName="spacer" presStyleCnt="0"/>
      <dgm:spPr/>
    </dgm:pt>
    <dgm:pt modelId="{848B0F6A-AE7E-451C-BBE7-B98A1EA2926F}" type="pres">
      <dgm:prSet presAssocID="{43916DF8-2108-452B-9348-FBCFAA66C87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296A453-4747-4B73-8C38-8B96EF95EB26}" type="presOf" srcId="{5A24B5C5-F46C-4E37-88C3-A7345CC91CA5}" destId="{3F62CB6A-3DE2-423B-842D-96AA1D2E5C35}" srcOrd="0" destOrd="0" presId="urn:microsoft.com/office/officeart/2005/8/layout/vList2"/>
    <dgm:cxn modelId="{0622CA4E-9409-4D5D-990D-C05352882B1C}" srcId="{CB2575E1-B73E-4E21-866B-82D9777B7430}" destId="{B998E248-54BD-48D6-89A0-BDFFE5FCF33A}" srcOrd="0" destOrd="0" parTransId="{F8ED6DC0-380F-4178-8085-69D550CC3052}" sibTransId="{A3232AD4-CA85-4BC0-A88D-425E35E28C37}"/>
    <dgm:cxn modelId="{EDC79F1F-2AF8-449B-A484-0F51CD9939EF}" type="presOf" srcId="{CB2575E1-B73E-4E21-866B-82D9777B7430}" destId="{90A02836-943D-4919-8C75-C619DA64F526}" srcOrd="0" destOrd="0" presId="urn:microsoft.com/office/officeart/2005/8/layout/vList2"/>
    <dgm:cxn modelId="{6AD3157D-9F25-47D5-83A2-7BE07DE1D98E}" srcId="{CB2575E1-B73E-4E21-866B-82D9777B7430}" destId="{D2BC96AD-B67B-47CD-86AF-91B8EE071647}" srcOrd="3" destOrd="0" parTransId="{3B5566E9-5E55-4217-AE6B-C259EECCBD56}" sibTransId="{6FDBCB00-65A0-4EB8-AD19-A2CFE9551703}"/>
    <dgm:cxn modelId="{2D4F7EFE-FB6B-4CB7-8826-00550D378012}" type="presOf" srcId="{D2BC96AD-B67B-47CD-86AF-91B8EE071647}" destId="{521FE3C0-1F63-4A3C-87BC-4B2E9323ACF3}" srcOrd="0" destOrd="0" presId="urn:microsoft.com/office/officeart/2005/8/layout/vList2"/>
    <dgm:cxn modelId="{DA8DAE39-C6D5-4927-BD58-A85B59335B4D}" type="presOf" srcId="{B998E248-54BD-48D6-89A0-BDFFE5FCF33A}" destId="{B2E7A1BF-1CAA-4159-A978-4E78D71D0718}" srcOrd="0" destOrd="0" presId="urn:microsoft.com/office/officeart/2005/8/layout/vList2"/>
    <dgm:cxn modelId="{5CFA4EA8-2D66-4511-AB17-EF001054CBF4}" srcId="{CB2575E1-B73E-4E21-866B-82D9777B7430}" destId="{5A24B5C5-F46C-4E37-88C3-A7345CC91CA5}" srcOrd="2" destOrd="0" parTransId="{18B0A624-ADEC-495F-A532-A662E6FFA762}" sibTransId="{6E12C98C-385A-432E-B02E-4C81AAA0ADE6}"/>
    <dgm:cxn modelId="{E9E74EA9-27D0-4CAB-89FB-0B8E1D241E00}" type="presOf" srcId="{43916DF8-2108-452B-9348-FBCFAA66C878}" destId="{848B0F6A-AE7E-451C-BBE7-B98A1EA2926F}" srcOrd="0" destOrd="0" presId="urn:microsoft.com/office/officeart/2005/8/layout/vList2"/>
    <dgm:cxn modelId="{850A9FF9-BD12-4A17-A300-813ADF95655D}" type="presOf" srcId="{71567FB4-82AB-496F-A31F-5BB219BFFE32}" destId="{80328848-EEB0-4939-A33C-B280DC263275}" srcOrd="0" destOrd="0" presId="urn:microsoft.com/office/officeart/2005/8/layout/vList2"/>
    <dgm:cxn modelId="{CC78D95B-9205-451B-B71A-57595FE87541}" srcId="{CB2575E1-B73E-4E21-866B-82D9777B7430}" destId="{71567FB4-82AB-496F-A31F-5BB219BFFE32}" srcOrd="1" destOrd="0" parTransId="{23302077-B577-429F-8693-19D6888A8844}" sibTransId="{3D2072F5-99C6-4C73-A96C-0F77EA28E420}"/>
    <dgm:cxn modelId="{B7732463-684A-4F03-BD5D-262690C10F1A}" srcId="{CB2575E1-B73E-4E21-866B-82D9777B7430}" destId="{43916DF8-2108-452B-9348-FBCFAA66C878}" srcOrd="4" destOrd="0" parTransId="{0335E378-BF55-44C5-9BF6-337C5076ECFC}" sibTransId="{4AC9DC35-4C15-4D1C-8533-D04D9C46E067}"/>
    <dgm:cxn modelId="{95208468-26CE-4F48-A7C8-ED2C1C455C89}" type="presParOf" srcId="{90A02836-943D-4919-8C75-C619DA64F526}" destId="{B2E7A1BF-1CAA-4159-A978-4E78D71D0718}" srcOrd="0" destOrd="0" presId="urn:microsoft.com/office/officeart/2005/8/layout/vList2"/>
    <dgm:cxn modelId="{392306BA-9B8F-4DDD-A1AC-561022BCEA55}" type="presParOf" srcId="{90A02836-943D-4919-8C75-C619DA64F526}" destId="{4A2D64F7-A259-492E-81A4-1A4997754CCC}" srcOrd="1" destOrd="0" presId="urn:microsoft.com/office/officeart/2005/8/layout/vList2"/>
    <dgm:cxn modelId="{C4CEBC01-F8BF-467F-8F68-CFF9CC247C21}" type="presParOf" srcId="{90A02836-943D-4919-8C75-C619DA64F526}" destId="{80328848-EEB0-4939-A33C-B280DC263275}" srcOrd="2" destOrd="0" presId="urn:microsoft.com/office/officeart/2005/8/layout/vList2"/>
    <dgm:cxn modelId="{D1B940F3-AA87-4D70-BF7C-A3CC96B3F15A}" type="presParOf" srcId="{90A02836-943D-4919-8C75-C619DA64F526}" destId="{E40C7E00-37B9-42E5-9107-06C15C8B6942}" srcOrd="3" destOrd="0" presId="urn:microsoft.com/office/officeart/2005/8/layout/vList2"/>
    <dgm:cxn modelId="{3F943DEC-4418-4EE4-8D31-105493170557}" type="presParOf" srcId="{90A02836-943D-4919-8C75-C619DA64F526}" destId="{3F62CB6A-3DE2-423B-842D-96AA1D2E5C35}" srcOrd="4" destOrd="0" presId="urn:microsoft.com/office/officeart/2005/8/layout/vList2"/>
    <dgm:cxn modelId="{689E8A18-C712-4959-B24B-AC11487A889D}" type="presParOf" srcId="{90A02836-943D-4919-8C75-C619DA64F526}" destId="{22C511DF-4374-4027-93F8-5A2D4543D7B7}" srcOrd="5" destOrd="0" presId="urn:microsoft.com/office/officeart/2005/8/layout/vList2"/>
    <dgm:cxn modelId="{D3C9123A-1D2E-47DC-A223-B5BDACCADE52}" type="presParOf" srcId="{90A02836-943D-4919-8C75-C619DA64F526}" destId="{521FE3C0-1F63-4A3C-87BC-4B2E9323ACF3}" srcOrd="6" destOrd="0" presId="urn:microsoft.com/office/officeart/2005/8/layout/vList2"/>
    <dgm:cxn modelId="{82D6FF0F-89B6-4FE9-A3DB-068B86FA7813}" type="presParOf" srcId="{90A02836-943D-4919-8C75-C619DA64F526}" destId="{C782314C-9191-4EA7-8DC5-5086CBBD8B65}" srcOrd="7" destOrd="0" presId="urn:microsoft.com/office/officeart/2005/8/layout/vList2"/>
    <dgm:cxn modelId="{0F4F02B0-E2F6-4A1E-A872-29130DE913A8}" type="presParOf" srcId="{90A02836-943D-4919-8C75-C619DA64F526}" destId="{848B0F6A-AE7E-451C-BBE7-B98A1EA2926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042BD6B-747E-43AE-9F4F-59023577B10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260D67-3C00-471D-9FAE-5BEE48469D54}">
      <dgm:prSet/>
      <dgm:spPr/>
      <dgm:t>
        <a:bodyPr/>
        <a:lstStyle/>
        <a:p>
          <a:r>
            <a:rPr lang="hr-HR" dirty="0"/>
            <a:t>Bave se književnošću, likovnom i glazbenom umjetnošću</a:t>
          </a:r>
          <a:endParaRPr lang="en-US" dirty="0"/>
        </a:p>
      </dgm:t>
    </dgm:pt>
    <dgm:pt modelId="{B50EE915-7D3B-4525-958C-4B78AE13AB1F}" type="parTrans" cxnId="{884E4C0D-9906-46B5-A72C-AAF241DF32B8}">
      <dgm:prSet/>
      <dgm:spPr/>
      <dgm:t>
        <a:bodyPr/>
        <a:lstStyle/>
        <a:p>
          <a:endParaRPr lang="en-US"/>
        </a:p>
      </dgm:t>
    </dgm:pt>
    <dgm:pt modelId="{13B1320C-B0E0-4121-99E8-C1715566B879}" type="sibTrans" cxnId="{884E4C0D-9906-46B5-A72C-AAF241DF32B8}">
      <dgm:prSet/>
      <dgm:spPr/>
      <dgm:t>
        <a:bodyPr/>
        <a:lstStyle/>
        <a:p>
          <a:endParaRPr lang="en-US"/>
        </a:p>
      </dgm:t>
    </dgm:pt>
    <dgm:pt modelId="{BA9F8C14-E311-4B6E-ABC7-EC2EC59EEE17}">
      <dgm:prSet/>
      <dgm:spPr/>
      <dgm:t>
        <a:bodyPr/>
        <a:lstStyle/>
        <a:p>
          <a:r>
            <a:rPr lang="hr-HR" dirty="0"/>
            <a:t>Jedno od najpoznatijih književnih djela je „Tisuću i jedna noć”</a:t>
          </a:r>
          <a:endParaRPr lang="en-US" dirty="0"/>
        </a:p>
      </dgm:t>
    </dgm:pt>
    <dgm:pt modelId="{9861BC1E-4D5B-4ADC-81E6-A258A319490F}" type="parTrans" cxnId="{CD665B22-286D-47EE-8E2C-993C9C6265D9}">
      <dgm:prSet/>
      <dgm:spPr/>
    </dgm:pt>
    <dgm:pt modelId="{0AB673B8-D562-4BC3-97DC-754F78561696}" type="sibTrans" cxnId="{CD665B22-286D-47EE-8E2C-993C9C6265D9}">
      <dgm:prSet/>
      <dgm:spPr/>
    </dgm:pt>
    <dgm:pt modelId="{E1346BA7-D5E5-4349-9181-724830CFD922}">
      <dgm:prSet/>
      <dgm:spPr/>
      <dgm:t>
        <a:bodyPr/>
        <a:lstStyle/>
        <a:p>
          <a:r>
            <a:rPr lang="hr-HR" dirty="0"/>
            <a:t>Najvažnija su djela vjerskih sadržaja</a:t>
          </a:r>
          <a:endParaRPr lang="en-US" dirty="0"/>
        </a:p>
      </dgm:t>
    </dgm:pt>
    <dgm:pt modelId="{D3C1CBE0-4896-4804-B6B4-BD10E0B0E3CE}" type="parTrans" cxnId="{0DD64B36-F8D2-4D8D-8F2C-508AE3B11304}">
      <dgm:prSet/>
      <dgm:spPr/>
    </dgm:pt>
    <dgm:pt modelId="{2923B20A-52B1-4D79-A11A-7D8630AC538E}" type="sibTrans" cxnId="{0DD64B36-F8D2-4D8D-8F2C-508AE3B11304}">
      <dgm:prSet/>
      <dgm:spPr/>
    </dgm:pt>
    <dgm:pt modelId="{81EC46B9-5ED3-4CE6-9F56-2CFBBAAE1A1E}">
      <dgm:prSet/>
      <dgm:spPr/>
      <dgm:t>
        <a:bodyPr/>
        <a:lstStyle/>
        <a:p>
          <a:r>
            <a:rPr lang="hr-HR" dirty="0"/>
            <a:t>Znanost o tumačenju svete knjige Kurana</a:t>
          </a:r>
          <a:endParaRPr lang="en-US" dirty="0"/>
        </a:p>
      </dgm:t>
    </dgm:pt>
    <dgm:pt modelId="{42E709D6-4D37-4367-B5A9-96752C460B93}" type="parTrans" cxnId="{189ADB01-1323-4DDF-8DD9-59A3DC27501B}">
      <dgm:prSet/>
      <dgm:spPr/>
    </dgm:pt>
    <dgm:pt modelId="{1D3165B8-1BA9-47DA-B814-CD3CE2AFD6B8}" type="sibTrans" cxnId="{189ADB01-1323-4DDF-8DD9-59A3DC27501B}">
      <dgm:prSet/>
      <dgm:spPr/>
    </dgm:pt>
    <dgm:pt modelId="{754F009A-23D7-4884-BB83-12793B6FE379}" type="pres">
      <dgm:prSet presAssocID="{F042BD6B-747E-43AE-9F4F-59023577B1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DFBCDA4-F802-4AD0-9D81-0F3C539BFDC8}" type="pres">
      <dgm:prSet presAssocID="{79260D67-3C00-471D-9FAE-5BEE48469D5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6A3A209-667B-4BCC-AA7A-95A658542DBD}" type="pres">
      <dgm:prSet presAssocID="{13B1320C-B0E0-4121-99E8-C1715566B879}" presName="spacer" presStyleCnt="0"/>
      <dgm:spPr/>
    </dgm:pt>
    <dgm:pt modelId="{B4734378-002D-4223-B4BC-F072A4019C6E}" type="pres">
      <dgm:prSet presAssocID="{BA9F8C14-E311-4B6E-ABC7-EC2EC59EEE1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7C1ED20-7D31-4822-AC29-B27540249A26}" type="pres">
      <dgm:prSet presAssocID="{0AB673B8-D562-4BC3-97DC-754F78561696}" presName="spacer" presStyleCnt="0"/>
      <dgm:spPr/>
    </dgm:pt>
    <dgm:pt modelId="{DDB6FBA1-B6FF-4D98-91CF-19B9F61A6DC4}" type="pres">
      <dgm:prSet presAssocID="{E1346BA7-D5E5-4349-9181-724830CFD92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270449F-A798-4DA7-AAD7-77CFFFDEECD5}" type="pres">
      <dgm:prSet presAssocID="{2923B20A-52B1-4D79-A11A-7D8630AC538E}" presName="spacer" presStyleCnt="0"/>
      <dgm:spPr/>
    </dgm:pt>
    <dgm:pt modelId="{22C4B035-3CAB-4B2F-82C2-10C2F4F41249}" type="pres">
      <dgm:prSet presAssocID="{81EC46B9-5ED3-4CE6-9F56-2CFBBAAE1A1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89ADB01-1323-4DDF-8DD9-59A3DC27501B}" srcId="{F042BD6B-747E-43AE-9F4F-59023577B107}" destId="{81EC46B9-5ED3-4CE6-9F56-2CFBBAAE1A1E}" srcOrd="3" destOrd="0" parTransId="{42E709D6-4D37-4367-B5A9-96752C460B93}" sibTransId="{1D3165B8-1BA9-47DA-B814-CD3CE2AFD6B8}"/>
    <dgm:cxn modelId="{0DD64B36-F8D2-4D8D-8F2C-508AE3B11304}" srcId="{F042BD6B-747E-43AE-9F4F-59023577B107}" destId="{E1346BA7-D5E5-4349-9181-724830CFD922}" srcOrd="2" destOrd="0" parTransId="{D3C1CBE0-4896-4804-B6B4-BD10E0B0E3CE}" sibTransId="{2923B20A-52B1-4D79-A11A-7D8630AC538E}"/>
    <dgm:cxn modelId="{B23B9754-757A-4D60-BA01-2BAA77491B45}" type="presOf" srcId="{F042BD6B-747E-43AE-9F4F-59023577B107}" destId="{754F009A-23D7-4884-BB83-12793B6FE379}" srcOrd="0" destOrd="0" presId="urn:microsoft.com/office/officeart/2005/8/layout/vList2"/>
    <dgm:cxn modelId="{9D2E20FD-CCDC-433F-B847-FFF15F5E068C}" type="presOf" srcId="{E1346BA7-D5E5-4349-9181-724830CFD922}" destId="{DDB6FBA1-B6FF-4D98-91CF-19B9F61A6DC4}" srcOrd="0" destOrd="0" presId="urn:microsoft.com/office/officeart/2005/8/layout/vList2"/>
    <dgm:cxn modelId="{14209110-827A-47AF-AD0E-6BB188DD0229}" type="presOf" srcId="{81EC46B9-5ED3-4CE6-9F56-2CFBBAAE1A1E}" destId="{22C4B035-3CAB-4B2F-82C2-10C2F4F41249}" srcOrd="0" destOrd="0" presId="urn:microsoft.com/office/officeart/2005/8/layout/vList2"/>
    <dgm:cxn modelId="{884E4C0D-9906-46B5-A72C-AAF241DF32B8}" srcId="{F042BD6B-747E-43AE-9F4F-59023577B107}" destId="{79260D67-3C00-471D-9FAE-5BEE48469D54}" srcOrd="0" destOrd="0" parTransId="{B50EE915-7D3B-4525-958C-4B78AE13AB1F}" sibTransId="{13B1320C-B0E0-4121-99E8-C1715566B879}"/>
    <dgm:cxn modelId="{16F629C0-44DF-410B-B966-8DD8FB367232}" type="presOf" srcId="{79260D67-3C00-471D-9FAE-5BEE48469D54}" destId="{7DFBCDA4-F802-4AD0-9D81-0F3C539BFDC8}" srcOrd="0" destOrd="0" presId="urn:microsoft.com/office/officeart/2005/8/layout/vList2"/>
    <dgm:cxn modelId="{2E511E1E-C91F-4B1B-AE0C-69E33C2783CB}" type="presOf" srcId="{BA9F8C14-E311-4B6E-ABC7-EC2EC59EEE17}" destId="{B4734378-002D-4223-B4BC-F072A4019C6E}" srcOrd="0" destOrd="0" presId="urn:microsoft.com/office/officeart/2005/8/layout/vList2"/>
    <dgm:cxn modelId="{CD665B22-286D-47EE-8E2C-993C9C6265D9}" srcId="{F042BD6B-747E-43AE-9F4F-59023577B107}" destId="{BA9F8C14-E311-4B6E-ABC7-EC2EC59EEE17}" srcOrd="1" destOrd="0" parTransId="{9861BC1E-4D5B-4ADC-81E6-A258A319490F}" sibTransId="{0AB673B8-D562-4BC3-97DC-754F78561696}"/>
    <dgm:cxn modelId="{B8525140-56CC-454E-AEC3-A17C9E6BACD5}" type="presParOf" srcId="{754F009A-23D7-4884-BB83-12793B6FE379}" destId="{7DFBCDA4-F802-4AD0-9D81-0F3C539BFDC8}" srcOrd="0" destOrd="0" presId="urn:microsoft.com/office/officeart/2005/8/layout/vList2"/>
    <dgm:cxn modelId="{3F49F211-AAEF-442D-8697-185EB4FC99C6}" type="presParOf" srcId="{754F009A-23D7-4884-BB83-12793B6FE379}" destId="{86A3A209-667B-4BCC-AA7A-95A658542DBD}" srcOrd="1" destOrd="0" presId="urn:microsoft.com/office/officeart/2005/8/layout/vList2"/>
    <dgm:cxn modelId="{010BB9A0-C038-4C5B-80DA-A9982BE7C983}" type="presParOf" srcId="{754F009A-23D7-4884-BB83-12793B6FE379}" destId="{B4734378-002D-4223-B4BC-F072A4019C6E}" srcOrd="2" destOrd="0" presId="urn:microsoft.com/office/officeart/2005/8/layout/vList2"/>
    <dgm:cxn modelId="{359AE4A0-BE3F-4156-A17E-9B2634E7B936}" type="presParOf" srcId="{754F009A-23D7-4884-BB83-12793B6FE379}" destId="{A7C1ED20-7D31-4822-AC29-B27540249A26}" srcOrd="3" destOrd="0" presId="urn:microsoft.com/office/officeart/2005/8/layout/vList2"/>
    <dgm:cxn modelId="{B1D1F7EB-3D42-4C6A-ACD7-E3538F300FAB}" type="presParOf" srcId="{754F009A-23D7-4884-BB83-12793B6FE379}" destId="{DDB6FBA1-B6FF-4D98-91CF-19B9F61A6DC4}" srcOrd="4" destOrd="0" presId="urn:microsoft.com/office/officeart/2005/8/layout/vList2"/>
    <dgm:cxn modelId="{4444442C-AF8C-4632-85C8-FF09BC5B4921}" type="presParOf" srcId="{754F009A-23D7-4884-BB83-12793B6FE379}" destId="{3270449F-A798-4DA7-AAD7-77CFFFDEECD5}" srcOrd="5" destOrd="0" presId="urn:microsoft.com/office/officeart/2005/8/layout/vList2"/>
    <dgm:cxn modelId="{F3CD07B0-17DD-4F41-8717-5A1D61F0747E}" type="presParOf" srcId="{754F009A-23D7-4884-BB83-12793B6FE379}" destId="{22C4B035-3CAB-4B2F-82C2-10C2F4F4124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1F2925B-4943-4450-81DB-4BE6E7DBDEC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2A19C2-6F00-4340-95C4-CC9A9ACF5B6D}">
      <dgm:prSet custT="1"/>
      <dgm:spPr/>
      <dgm:t>
        <a:bodyPr/>
        <a:lstStyle/>
        <a:p>
          <a:r>
            <a:rPr lang="hr-HR" sz="2400" dirty="0"/>
            <a:t>Likovna umjetnost povezana s religijom</a:t>
          </a:r>
          <a:endParaRPr lang="en-US" sz="2400" dirty="0"/>
        </a:p>
      </dgm:t>
    </dgm:pt>
    <dgm:pt modelId="{DA73BE36-AF66-43FE-B241-017D778BA4BC}" type="parTrans" cxnId="{1BC95A36-CD8D-40FE-B3E4-71CFD36173AB}">
      <dgm:prSet/>
      <dgm:spPr/>
      <dgm:t>
        <a:bodyPr/>
        <a:lstStyle/>
        <a:p>
          <a:endParaRPr lang="en-US"/>
        </a:p>
      </dgm:t>
    </dgm:pt>
    <dgm:pt modelId="{78C77134-2589-4CE5-9BDC-74257E7CF6B5}" type="sibTrans" cxnId="{1BC95A36-CD8D-40FE-B3E4-71CFD36173AB}">
      <dgm:prSet/>
      <dgm:spPr/>
      <dgm:t>
        <a:bodyPr/>
        <a:lstStyle/>
        <a:p>
          <a:endParaRPr lang="en-US"/>
        </a:p>
      </dgm:t>
    </dgm:pt>
    <dgm:pt modelId="{CAB03396-07A2-4731-9D1E-6F5EBD6E1592}">
      <dgm:prSet custT="1"/>
      <dgm:spPr/>
      <dgm:t>
        <a:bodyPr/>
        <a:lstStyle/>
        <a:p>
          <a:r>
            <a:rPr lang="hr-HR" sz="2400" dirty="0"/>
            <a:t>Ornamenti i ukrasi</a:t>
          </a:r>
          <a:endParaRPr lang="en-US" sz="2400" dirty="0"/>
        </a:p>
      </dgm:t>
    </dgm:pt>
    <dgm:pt modelId="{A9431167-AF18-40A5-925D-B71872F58B26}" type="parTrans" cxnId="{FEC97B51-4C88-4BC5-800B-F1070CFA4002}">
      <dgm:prSet/>
      <dgm:spPr/>
      <dgm:t>
        <a:bodyPr/>
        <a:lstStyle/>
        <a:p>
          <a:endParaRPr lang="en-US"/>
        </a:p>
      </dgm:t>
    </dgm:pt>
    <dgm:pt modelId="{CAB0A71E-06FC-493D-B9CA-EE225075C888}" type="sibTrans" cxnId="{FEC97B51-4C88-4BC5-800B-F1070CFA4002}">
      <dgm:prSet/>
      <dgm:spPr/>
      <dgm:t>
        <a:bodyPr/>
        <a:lstStyle/>
        <a:p>
          <a:endParaRPr lang="en-US"/>
        </a:p>
      </dgm:t>
    </dgm:pt>
    <dgm:pt modelId="{968154C3-BC26-4134-B43A-273C94153D95}">
      <dgm:prSet custT="1"/>
      <dgm:spPr/>
      <dgm:t>
        <a:bodyPr/>
        <a:lstStyle/>
        <a:p>
          <a:r>
            <a:rPr lang="hr-HR" sz="2400" dirty="0"/>
            <a:t>Motivi geometrijski, različiti tekstovi iz Kurana</a:t>
          </a:r>
          <a:endParaRPr lang="en-US" sz="2400" dirty="0"/>
        </a:p>
      </dgm:t>
    </dgm:pt>
    <dgm:pt modelId="{AABB163D-2F1F-4FEF-B117-24CB13A42F73}" type="parTrans" cxnId="{9875605B-58C1-488C-86DC-3104F34DA57B}">
      <dgm:prSet/>
      <dgm:spPr/>
      <dgm:t>
        <a:bodyPr/>
        <a:lstStyle/>
        <a:p>
          <a:endParaRPr lang="en-US"/>
        </a:p>
      </dgm:t>
    </dgm:pt>
    <dgm:pt modelId="{2A917675-C4EE-415D-854F-EE679E0722C8}" type="sibTrans" cxnId="{9875605B-58C1-488C-86DC-3104F34DA57B}">
      <dgm:prSet/>
      <dgm:spPr/>
      <dgm:t>
        <a:bodyPr/>
        <a:lstStyle/>
        <a:p>
          <a:endParaRPr lang="en-US"/>
        </a:p>
      </dgm:t>
    </dgm:pt>
    <dgm:pt modelId="{1FBF7A2D-D454-4DD1-9596-5C0402376C21}">
      <dgm:prSet custT="1"/>
      <dgm:spPr/>
      <dgm:t>
        <a:bodyPr/>
        <a:lstStyle/>
        <a:p>
          <a:r>
            <a:rPr lang="hr-HR" sz="2400" dirty="0"/>
            <a:t>Arabeske </a:t>
          </a:r>
          <a:r>
            <a:rPr lang="hr-HR" sz="2400" dirty="0" smtClean="0"/>
            <a:t>– ukrasi </a:t>
          </a:r>
          <a:r>
            <a:rPr lang="hr-HR" sz="2400" dirty="0"/>
            <a:t>sastavljeni od geometrijskih crta i stiliziranih biljnih motiva</a:t>
          </a:r>
          <a:endParaRPr lang="en-US" sz="2400" dirty="0"/>
        </a:p>
      </dgm:t>
    </dgm:pt>
    <dgm:pt modelId="{BAEF0511-B1E9-4EAE-BA88-1CA5ECCFB3D9}" type="parTrans" cxnId="{C106FDFF-DA2E-4920-A131-0983AA0A2EC5}">
      <dgm:prSet/>
      <dgm:spPr/>
      <dgm:t>
        <a:bodyPr/>
        <a:lstStyle/>
        <a:p>
          <a:endParaRPr lang="hr-HR"/>
        </a:p>
      </dgm:t>
    </dgm:pt>
    <dgm:pt modelId="{9AA86944-C3D4-4AA9-A428-970A231F63A7}" type="sibTrans" cxnId="{C106FDFF-DA2E-4920-A131-0983AA0A2EC5}">
      <dgm:prSet/>
      <dgm:spPr/>
      <dgm:t>
        <a:bodyPr/>
        <a:lstStyle/>
        <a:p>
          <a:endParaRPr lang="hr-HR"/>
        </a:p>
      </dgm:t>
    </dgm:pt>
    <dgm:pt modelId="{40BE0A50-27D2-4D75-A48C-D83100158B6F}" type="pres">
      <dgm:prSet presAssocID="{B1F2925B-4943-4450-81DB-4BE6E7DBDE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B9E99BD-7BDE-4B80-8BE4-DA35B04BB2D7}" type="pres">
      <dgm:prSet presAssocID="{BA2A19C2-6F00-4340-95C4-CC9A9ACF5B6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4A9181-26E4-41C6-8193-E2BAEBEEE67D}" type="pres">
      <dgm:prSet presAssocID="{78C77134-2589-4CE5-9BDC-74257E7CF6B5}" presName="spacer" presStyleCnt="0"/>
      <dgm:spPr/>
    </dgm:pt>
    <dgm:pt modelId="{3D7517A4-46C5-4B63-94D7-BD34FF01B411}" type="pres">
      <dgm:prSet presAssocID="{CAB03396-07A2-4731-9D1E-6F5EBD6E15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55FA605-2E71-4ECE-A275-35ECD613FABC}" type="pres">
      <dgm:prSet presAssocID="{CAB0A71E-06FC-493D-B9CA-EE225075C888}" presName="spacer" presStyleCnt="0"/>
      <dgm:spPr/>
    </dgm:pt>
    <dgm:pt modelId="{872B3A61-F71A-4078-8B6A-C917E825612C}" type="pres">
      <dgm:prSet presAssocID="{968154C3-BC26-4134-B43A-273C94153D9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45B9A3-4E3F-4C6F-A4A9-78A1D0759B54}" type="pres">
      <dgm:prSet presAssocID="{2A917675-C4EE-415D-854F-EE679E0722C8}" presName="spacer" presStyleCnt="0"/>
      <dgm:spPr/>
    </dgm:pt>
    <dgm:pt modelId="{EC0C7CA0-5F5B-49F9-B59F-60D39FF880F4}" type="pres">
      <dgm:prSet presAssocID="{1FBF7A2D-D454-4DD1-9596-5C0402376C2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106FDFF-DA2E-4920-A131-0983AA0A2EC5}" srcId="{B1F2925B-4943-4450-81DB-4BE6E7DBDEC4}" destId="{1FBF7A2D-D454-4DD1-9596-5C0402376C21}" srcOrd="3" destOrd="0" parTransId="{BAEF0511-B1E9-4EAE-BA88-1CA5ECCFB3D9}" sibTransId="{9AA86944-C3D4-4AA9-A428-970A231F63A7}"/>
    <dgm:cxn modelId="{FEC97B51-4C88-4BC5-800B-F1070CFA4002}" srcId="{B1F2925B-4943-4450-81DB-4BE6E7DBDEC4}" destId="{CAB03396-07A2-4731-9D1E-6F5EBD6E1592}" srcOrd="1" destOrd="0" parTransId="{A9431167-AF18-40A5-925D-B71872F58B26}" sibTransId="{CAB0A71E-06FC-493D-B9CA-EE225075C888}"/>
    <dgm:cxn modelId="{1BC95A36-CD8D-40FE-B3E4-71CFD36173AB}" srcId="{B1F2925B-4943-4450-81DB-4BE6E7DBDEC4}" destId="{BA2A19C2-6F00-4340-95C4-CC9A9ACF5B6D}" srcOrd="0" destOrd="0" parTransId="{DA73BE36-AF66-43FE-B241-017D778BA4BC}" sibTransId="{78C77134-2589-4CE5-9BDC-74257E7CF6B5}"/>
    <dgm:cxn modelId="{DB2BC73D-C1B1-4C5A-9B3D-19D4C224386F}" type="presOf" srcId="{CAB03396-07A2-4731-9D1E-6F5EBD6E1592}" destId="{3D7517A4-46C5-4B63-94D7-BD34FF01B411}" srcOrd="0" destOrd="0" presId="urn:microsoft.com/office/officeart/2005/8/layout/vList2"/>
    <dgm:cxn modelId="{84A72A42-55AF-47B6-B343-46D83F307CA3}" type="presOf" srcId="{1FBF7A2D-D454-4DD1-9596-5C0402376C21}" destId="{EC0C7CA0-5F5B-49F9-B59F-60D39FF880F4}" srcOrd="0" destOrd="0" presId="urn:microsoft.com/office/officeart/2005/8/layout/vList2"/>
    <dgm:cxn modelId="{B19BB598-64EB-40BE-9F70-0A9C6EE1C32C}" type="presOf" srcId="{B1F2925B-4943-4450-81DB-4BE6E7DBDEC4}" destId="{40BE0A50-27D2-4D75-A48C-D83100158B6F}" srcOrd="0" destOrd="0" presId="urn:microsoft.com/office/officeart/2005/8/layout/vList2"/>
    <dgm:cxn modelId="{92D66F2F-2557-44EA-83E0-DC80C67FA5EF}" type="presOf" srcId="{BA2A19C2-6F00-4340-95C4-CC9A9ACF5B6D}" destId="{9B9E99BD-7BDE-4B80-8BE4-DA35B04BB2D7}" srcOrd="0" destOrd="0" presId="urn:microsoft.com/office/officeart/2005/8/layout/vList2"/>
    <dgm:cxn modelId="{9875605B-58C1-488C-86DC-3104F34DA57B}" srcId="{B1F2925B-4943-4450-81DB-4BE6E7DBDEC4}" destId="{968154C3-BC26-4134-B43A-273C94153D95}" srcOrd="2" destOrd="0" parTransId="{AABB163D-2F1F-4FEF-B117-24CB13A42F73}" sibTransId="{2A917675-C4EE-415D-854F-EE679E0722C8}"/>
    <dgm:cxn modelId="{C34CF855-3511-4DFC-BFB6-CEE10D129AB8}" type="presOf" srcId="{968154C3-BC26-4134-B43A-273C94153D95}" destId="{872B3A61-F71A-4078-8B6A-C917E825612C}" srcOrd="0" destOrd="0" presId="urn:microsoft.com/office/officeart/2005/8/layout/vList2"/>
    <dgm:cxn modelId="{2E208BE8-049A-4425-80E2-6117C0C2C17C}" type="presParOf" srcId="{40BE0A50-27D2-4D75-A48C-D83100158B6F}" destId="{9B9E99BD-7BDE-4B80-8BE4-DA35B04BB2D7}" srcOrd="0" destOrd="0" presId="urn:microsoft.com/office/officeart/2005/8/layout/vList2"/>
    <dgm:cxn modelId="{304801F6-8CFF-4F95-91BB-49E077231B6D}" type="presParOf" srcId="{40BE0A50-27D2-4D75-A48C-D83100158B6F}" destId="{A94A9181-26E4-41C6-8193-E2BAEBEEE67D}" srcOrd="1" destOrd="0" presId="urn:microsoft.com/office/officeart/2005/8/layout/vList2"/>
    <dgm:cxn modelId="{71F74761-69B8-461B-B7D0-560FC1C30B62}" type="presParOf" srcId="{40BE0A50-27D2-4D75-A48C-D83100158B6F}" destId="{3D7517A4-46C5-4B63-94D7-BD34FF01B411}" srcOrd="2" destOrd="0" presId="urn:microsoft.com/office/officeart/2005/8/layout/vList2"/>
    <dgm:cxn modelId="{AADFC2B0-C649-48D8-A1FF-82C417144565}" type="presParOf" srcId="{40BE0A50-27D2-4D75-A48C-D83100158B6F}" destId="{A55FA605-2E71-4ECE-A275-35ECD613FABC}" srcOrd="3" destOrd="0" presId="urn:microsoft.com/office/officeart/2005/8/layout/vList2"/>
    <dgm:cxn modelId="{EC26182E-1C25-4DCC-B1FE-150CBD66E935}" type="presParOf" srcId="{40BE0A50-27D2-4D75-A48C-D83100158B6F}" destId="{872B3A61-F71A-4078-8B6A-C917E825612C}" srcOrd="4" destOrd="0" presId="urn:microsoft.com/office/officeart/2005/8/layout/vList2"/>
    <dgm:cxn modelId="{021F5A21-C3B6-468A-8073-29BF9CAF3236}" type="presParOf" srcId="{40BE0A50-27D2-4D75-A48C-D83100158B6F}" destId="{8D45B9A3-4E3F-4C6F-A4A9-78A1D0759B54}" srcOrd="5" destOrd="0" presId="urn:microsoft.com/office/officeart/2005/8/layout/vList2"/>
    <dgm:cxn modelId="{0EF54728-396B-4E10-B1A2-57CD0A9A39C1}" type="presParOf" srcId="{40BE0A50-27D2-4D75-A48C-D83100158B6F}" destId="{EC0C7CA0-5F5B-49F9-B59F-60D39FF880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C7821D4-708A-44C5-A92B-E1FA4295F3D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5B55A1-FBAC-4708-A5BD-C3B4E594A5FA}">
      <dgm:prSet/>
      <dgm:spPr/>
      <dgm:t>
        <a:bodyPr/>
        <a:lstStyle/>
        <a:p>
          <a:r>
            <a:rPr lang="hr-HR"/>
            <a:t>Stil gradnje prepoznatljiv po raskoši i bogatstvu izražaja</a:t>
          </a:r>
          <a:endParaRPr lang="en-US"/>
        </a:p>
      </dgm:t>
    </dgm:pt>
    <dgm:pt modelId="{7C78B7CD-2C19-4BBF-AD02-C95AB9D69A98}" type="parTrans" cxnId="{E9987267-92EB-4879-8A05-2B0BE7B27FF2}">
      <dgm:prSet/>
      <dgm:spPr/>
      <dgm:t>
        <a:bodyPr/>
        <a:lstStyle/>
        <a:p>
          <a:endParaRPr lang="en-US"/>
        </a:p>
      </dgm:t>
    </dgm:pt>
    <dgm:pt modelId="{EB2A6985-F14D-448F-B152-E6C5013FAA09}" type="sibTrans" cxnId="{E9987267-92EB-4879-8A05-2B0BE7B27FF2}">
      <dgm:prSet/>
      <dgm:spPr/>
      <dgm:t>
        <a:bodyPr/>
        <a:lstStyle/>
        <a:p>
          <a:endParaRPr lang="en-US"/>
        </a:p>
      </dgm:t>
    </dgm:pt>
    <dgm:pt modelId="{5EACD531-DA38-417B-AB75-E852F04308F4}">
      <dgm:prSet/>
      <dgm:spPr/>
      <dgm:t>
        <a:bodyPr/>
        <a:lstStyle/>
        <a:p>
          <a:r>
            <a:rPr lang="hr-HR" dirty="0"/>
            <a:t>Ističu se vjerske građevine </a:t>
          </a:r>
          <a:r>
            <a:rPr lang="hr-HR" dirty="0" smtClean="0"/>
            <a:t>– džamije</a:t>
          </a:r>
          <a:endParaRPr lang="en-US" dirty="0"/>
        </a:p>
      </dgm:t>
    </dgm:pt>
    <dgm:pt modelId="{40DFE4C5-002C-46E8-AF12-5BDDD4267BA5}" type="parTrans" cxnId="{E26EDF2A-E6CB-46EB-9C03-5BA1D93AB698}">
      <dgm:prSet/>
      <dgm:spPr/>
      <dgm:t>
        <a:bodyPr/>
        <a:lstStyle/>
        <a:p>
          <a:endParaRPr lang="en-US"/>
        </a:p>
      </dgm:t>
    </dgm:pt>
    <dgm:pt modelId="{08CF05B5-8D0D-41F5-9651-DC76DED27A7D}" type="sibTrans" cxnId="{E26EDF2A-E6CB-46EB-9C03-5BA1D93AB698}">
      <dgm:prSet/>
      <dgm:spPr/>
      <dgm:t>
        <a:bodyPr/>
        <a:lstStyle/>
        <a:p>
          <a:endParaRPr lang="en-US"/>
        </a:p>
      </dgm:t>
    </dgm:pt>
    <dgm:pt modelId="{B479C92D-887F-4FC5-AE15-6C8704D7F409}" type="pres">
      <dgm:prSet presAssocID="{3C7821D4-708A-44C5-A92B-E1FA4295F3D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5AAF72F2-8353-4C36-9D2C-B1AB9E085B18}" type="pres">
      <dgm:prSet presAssocID="{185B55A1-FBAC-4708-A5BD-C3B4E594A5FA}" presName="hierRoot1" presStyleCnt="0"/>
      <dgm:spPr/>
    </dgm:pt>
    <dgm:pt modelId="{3659B34D-8F43-495B-9AE5-1860FE206047}" type="pres">
      <dgm:prSet presAssocID="{185B55A1-FBAC-4708-A5BD-C3B4E594A5FA}" presName="composite" presStyleCnt="0"/>
      <dgm:spPr/>
    </dgm:pt>
    <dgm:pt modelId="{5D5075AF-9852-4CD7-9267-6D322F391339}" type="pres">
      <dgm:prSet presAssocID="{185B55A1-FBAC-4708-A5BD-C3B4E594A5FA}" presName="background" presStyleLbl="node0" presStyleIdx="0" presStyleCnt="2"/>
      <dgm:spPr/>
    </dgm:pt>
    <dgm:pt modelId="{5C8ED73C-0472-4AD3-B07F-03612762AAC3}" type="pres">
      <dgm:prSet presAssocID="{185B55A1-FBAC-4708-A5BD-C3B4E594A5FA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184A068-B6C2-4F2B-A3A9-3A9822E20CBB}" type="pres">
      <dgm:prSet presAssocID="{185B55A1-FBAC-4708-A5BD-C3B4E594A5FA}" presName="hierChild2" presStyleCnt="0"/>
      <dgm:spPr/>
    </dgm:pt>
    <dgm:pt modelId="{3EFD7921-9A15-41A0-822A-D812AE0DC8B2}" type="pres">
      <dgm:prSet presAssocID="{5EACD531-DA38-417B-AB75-E852F04308F4}" presName="hierRoot1" presStyleCnt="0"/>
      <dgm:spPr/>
    </dgm:pt>
    <dgm:pt modelId="{84AAAFE8-E158-4F7F-845D-9055FF1D7977}" type="pres">
      <dgm:prSet presAssocID="{5EACD531-DA38-417B-AB75-E852F04308F4}" presName="composite" presStyleCnt="0"/>
      <dgm:spPr/>
    </dgm:pt>
    <dgm:pt modelId="{383054CC-CB0E-4A27-86D9-6D2EE825D6EB}" type="pres">
      <dgm:prSet presAssocID="{5EACD531-DA38-417B-AB75-E852F04308F4}" presName="background" presStyleLbl="node0" presStyleIdx="1" presStyleCnt="2"/>
      <dgm:spPr/>
    </dgm:pt>
    <dgm:pt modelId="{3CF5CB40-C82D-4C66-A123-629DD0D919B8}" type="pres">
      <dgm:prSet presAssocID="{5EACD531-DA38-417B-AB75-E852F04308F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E6E1756-872B-4F92-810C-9DDA0C8F1331}" type="pres">
      <dgm:prSet presAssocID="{5EACD531-DA38-417B-AB75-E852F04308F4}" presName="hierChild2" presStyleCnt="0"/>
      <dgm:spPr/>
    </dgm:pt>
  </dgm:ptLst>
  <dgm:cxnLst>
    <dgm:cxn modelId="{6FA0BE24-5972-4234-B2AB-B6AEC30359DE}" type="presOf" srcId="{3C7821D4-708A-44C5-A92B-E1FA4295F3D6}" destId="{B479C92D-887F-4FC5-AE15-6C8704D7F409}" srcOrd="0" destOrd="0" presId="urn:microsoft.com/office/officeart/2005/8/layout/hierarchy1"/>
    <dgm:cxn modelId="{E26EDF2A-E6CB-46EB-9C03-5BA1D93AB698}" srcId="{3C7821D4-708A-44C5-A92B-E1FA4295F3D6}" destId="{5EACD531-DA38-417B-AB75-E852F04308F4}" srcOrd="1" destOrd="0" parTransId="{40DFE4C5-002C-46E8-AF12-5BDDD4267BA5}" sibTransId="{08CF05B5-8D0D-41F5-9651-DC76DED27A7D}"/>
    <dgm:cxn modelId="{E9987267-92EB-4879-8A05-2B0BE7B27FF2}" srcId="{3C7821D4-708A-44C5-A92B-E1FA4295F3D6}" destId="{185B55A1-FBAC-4708-A5BD-C3B4E594A5FA}" srcOrd="0" destOrd="0" parTransId="{7C78B7CD-2C19-4BBF-AD02-C95AB9D69A98}" sibTransId="{EB2A6985-F14D-448F-B152-E6C5013FAA09}"/>
    <dgm:cxn modelId="{53211258-0DC0-47DD-9297-A171F19019B8}" type="presOf" srcId="{185B55A1-FBAC-4708-A5BD-C3B4E594A5FA}" destId="{5C8ED73C-0472-4AD3-B07F-03612762AAC3}" srcOrd="0" destOrd="0" presId="urn:microsoft.com/office/officeart/2005/8/layout/hierarchy1"/>
    <dgm:cxn modelId="{6637AE54-108E-4EFA-9B29-121A44BFFFA5}" type="presOf" srcId="{5EACD531-DA38-417B-AB75-E852F04308F4}" destId="{3CF5CB40-C82D-4C66-A123-629DD0D919B8}" srcOrd="0" destOrd="0" presId="urn:microsoft.com/office/officeart/2005/8/layout/hierarchy1"/>
    <dgm:cxn modelId="{D6E7C824-B8C5-4A17-92D2-81DDE66D87C8}" type="presParOf" srcId="{B479C92D-887F-4FC5-AE15-6C8704D7F409}" destId="{5AAF72F2-8353-4C36-9D2C-B1AB9E085B18}" srcOrd="0" destOrd="0" presId="urn:microsoft.com/office/officeart/2005/8/layout/hierarchy1"/>
    <dgm:cxn modelId="{0B78A50D-E973-40D5-AC0C-B6DF282D2310}" type="presParOf" srcId="{5AAF72F2-8353-4C36-9D2C-B1AB9E085B18}" destId="{3659B34D-8F43-495B-9AE5-1860FE206047}" srcOrd="0" destOrd="0" presId="urn:microsoft.com/office/officeart/2005/8/layout/hierarchy1"/>
    <dgm:cxn modelId="{81906612-D0BC-44E3-B0E5-9002C5335031}" type="presParOf" srcId="{3659B34D-8F43-495B-9AE5-1860FE206047}" destId="{5D5075AF-9852-4CD7-9267-6D322F391339}" srcOrd="0" destOrd="0" presId="urn:microsoft.com/office/officeart/2005/8/layout/hierarchy1"/>
    <dgm:cxn modelId="{65B60BFF-4DC8-4A7A-8723-921D916A1B88}" type="presParOf" srcId="{3659B34D-8F43-495B-9AE5-1860FE206047}" destId="{5C8ED73C-0472-4AD3-B07F-03612762AAC3}" srcOrd="1" destOrd="0" presId="urn:microsoft.com/office/officeart/2005/8/layout/hierarchy1"/>
    <dgm:cxn modelId="{D4473123-5579-4F4A-9819-A9E1FB175915}" type="presParOf" srcId="{5AAF72F2-8353-4C36-9D2C-B1AB9E085B18}" destId="{3184A068-B6C2-4F2B-A3A9-3A9822E20CBB}" srcOrd="1" destOrd="0" presId="urn:microsoft.com/office/officeart/2005/8/layout/hierarchy1"/>
    <dgm:cxn modelId="{E3E9ECA7-2955-4E0F-AB56-4C88D84DD69D}" type="presParOf" srcId="{B479C92D-887F-4FC5-AE15-6C8704D7F409}" destId="{3EFD7921-9A15-41A0-822A-D812AE0DC8B2}" srcOrd="1" destOrd="0" presId="urn:microsoft.com/office/officeart/2005/8/layout/hierarchy1"/>
    <dgm:cxn modelId="{B7BF17A4-6A19-493F-8E56-83E46702A602}" type="presParOf" srcId="{3EFD7921-9A15-41A0-822A-D812AE0DC8B2}" destId="{84AAAFE8-E158-4F7F-845D-9055FF1D7977}" srcOrd="0" destOrd="0" presId="urn:microsoft.com/office/officeart/2005/8/layout/hierarchy1"/>
    <dgm:cxn modelId="{89E8A7C7-4956-4F73-9193-F74DE6ECBC22}" type="presParOf" srcId="{84AAAFE8-E158-4F7F-845D-9055FF1D7977}" destId="{383054CC-CB0E-4A27-86D9-6D2EE825D6EB}" srcOrd="0" destOrd="0" presId="urn:microsoft.com/office/officeart/2005/8/layout/hierarchy1"/>
    <dgm:cxn modelId="{09B275A0-E08C-46A5-833D-8626B996406B}" type="presParOf" srcId="{84AAAFE8-E158-4F7F-845D-9055FF1D7977}" destId="{3CF5CB40-C82D-4C66-A123-629DD0D919B8}" srcOrd="1" destOrd="0" presId="urn:microsoft.com/office/officeart/2005/8/layout/hierarchy1"/>
    <dgm:cxn modelId="{D7DDA085-5BDA-441B-9A7C-157D4C5ABB8C}" type="presParOf" srcId="{3EFD7921-9A15-41A0-822A-D812AE0DC8B2}" destId="{9E6E1756-872B-4F92-810C-9DDA0C8F13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A8B11-172F-479C-99BA-D919E6CE6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15D1E-2B7D-40C2-B5ED-4D90FEFB2DB9}">
      <dgm:prSet custT="1"/>
      <dgm:spPr/>
      <dgm:t>
        <a:bodyPr/>
        <a:lstStyle/>
        <a:p>
          <a:r>
            <a:rPr lang="hr-HR" sz="2400" dirty="0"/>
            <a:t>Promjene u umjetnosti, nastanak tzv. barbarske umjetnosti ili predromanike</a:t>
          </a:r>
          <a:endParaRPr lang="en-US" sz="2400" dirty="0"/>
        </a:p>
      </dgm:t>
    </dgm:pt>
    <dgm:pt modelId="{177125F4-9477-46DA-98DF-8F36AF87B104}" type="parTrans" cxnId="{A81F175B-1DC1-4AB2-BF0E-78A69CA867D5}">
      <dgm:prSet/>
      <dgm:spPr/>
      <dgm:t>
        <a:bodyPr/>
        <a:lstStyle/>
        <a:p>
          <a:endParaRPr lang="en-US"/>
        </a:p>
      </dgm:t>
    </dgm:pt>
    <dgm:pt modelId="{893595EF-7ADF-4BEF-AA54-B7C077A77FF5}" type="sibTrans" cxnId="{A81F175B-1DC1-4AB2-BF0E-78A69CA867D5}">
      <dgm:prSet/>
      <dgm:spPr/>
      <dgm:t>
        <a:bodyPr/>
        <a:lstStyle/>
        <a:p>
          <a:endParaRPr lang="en-US"/>
        </a:p>
      </dgm:t>
    </dgm:pt>
    <dgm:pt modelId="{FBD156B7-D411-44D0-98CE-3B0784C27A2B}">
      <dgm:prSet custT="1"/>
      <dgm:spPr/>
      <dgm:t>
        <a:bodyPr/>
        <a:lstStyle/>
        <a:p>
          <a:r>
            <a:rPr lang="hr-HR" sz="2400" dirty="0"/>
            <a:t>Likovna ostvarenja pokrštenih naroda ranoga srednjeg vijeka</a:t>
          </a:r>
          <a:endParaRPr lang="en-US" sz="2400" dirty="0"/>
        </a:p>
      </dgm:t>
    </dgm:pt>
    <dgm:pt modelId="{00FE3970-9800-49C4-B007-9A0BC47FF37F}" type="parTrans" cxnId="{E88EBC9A-6982-4CF6-A824-43ABFDF160DF}">
      <dgm:prSet/>
      <dgm:spPr/>
      <dgm:t>
        <a:bodyPr/>
        <a:lstStyle/>
        <a:p>
          <a:endParaRPr lang="hr-HR"/>
        </a:p>
      </dgm:t>
    </dgm:pt>
    <dgm:pt modelId="{DCBE6E56-B5AA-4676-946B-4698727CFF39}" type="sibTrans" cxnId="{E88EBC9A-6982-4CF6-A824-43ABFDF160DF}">
      <dgm:prSet/>
      <dgm:spPr/>
      <dgm:t>
        <a:bodyPr/>
        <a:lstStyle/>
        <a:p>
          <a:endParaRPr lang="hr-HR"/>
        </a:p>
      </dgm:t>
    </dgm:pt>
    <dgm:pt modelId="{88F4D768-E5DD-4AF1-8671-79BD11F134BB}">
      <dgm:prSet custT="1"/>
      <dgm:spPr/>
      <dgm:t>
        <a:bodyPr/>
        <a:lstStyle/>
        <a:p>
          <a:r>
            <a:rPr lang="hr-HR" sz="2400" dirty="0"/>
            <a:t>Ukrasi tipični za predromaničku umjetnost jesu pleteri, rozete, križevi</a:t>
          </a:r>
          <a:endParaRPr lang="en-US" sz="2400" dirty="0"/>
        </a:p>
      </dgm:t>
    </dgm:pt>
    <dgm:pt modelId="{B3FBCEC4-582D-4ACF-9C27-2DCD55824962}" type="parTrans" cxnId="{66096E95-F66A-44B7-A1B7-F96EFDC6E0DC}">
      <dgm:prSet/>
      <dgm:spPr/>
      <dgm:t>
        <a:bodyPr/>
        <a:lstStyle/>
        <a:p>
          <a:endParaRPr lang="hr-HR"/>
        </a:p>
      </dgm:t>
    </dgm:pt>
    <dgm:pt modelId="{8426AC4E-52EC-4D29-B9F2-D2AFAD29163F}" type="sibTrans" cxnId="{66096E95-F66A-44B7-A1B7-F96EFDC6E0DC}">
      <dgm:prSet/>
      <dgm:spPr/>
      <dgm:t>
        <a:bodyPr/>
        <a:lstStyle/>
        <a:p>
          <a:endParaRPr lang="hr-HR"/>
        </a:p>
      </dgm:t>
    </dgm:pt>
    <dgm:pt modelId="{D16D8A1F-7ADE-4003-8387-74281F916F03}">
      <dgm:prSet custT="1"/>
      <dgm:spPr/>
      <dgm:t>
        <a:bodyPr/>
        <a:lstStyle/>
        <a:p>
          <a:r>
            <a:rPr lang="hr-HR" sz="2400" dirty="0"/>
            <a:t>Umjetnički stil nastao oko Sredozemnog mora</a:t>
          </a:r>
          <a:endParaRPr lang="en-US" sz="2400" dirty="0"/>
        </a:p>
      </dgm:t>
    </dgm:pt>
    <dgm:pt modelId="{FF56A557-9BBD-4E8B-BE1C-0E3CE0273888}" type="parTrans" cxnId="{FD7F7DAA-AF38-453A-831B-B248BF494927}">
      <dgm:prSet/>
      <dgm:spPr/>
    </dgm:pt>
    <dgm:pt modelId="{205CC01C-5CF7-4D2D-B29D-7716BE6B6F85}" type="sibTrans" cxnId="{FD7F7DAA-AF38-453A-831B-B248BF494927}">
      <dgm:prSet/>
      <dgm:spPr/>
    </dgm:pt>
    <dgm:pt modelId="{A25BA51F-AAB5-45C8-9F20-21F75560DB15}" type="pres">
      <dgm:prSet presAssocID="{602A8B11-172F-479C-99BA-D919E6CE6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3EDE355-4354-4AC6-A2DF-1D063C8F6481}" type="pres">
      <dgm:prSet presAssocID="{ABA15D1E-2B7D-40C2-B5ED-4D90FEFB2DB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C632525-D544-4552-86DC-CF35ECCA1527}" type="pres">
      <dgm:prSet presAssocID="{893595EF-7ADF-4BEF-AA54-B7C077A77FF5}" presName="spacer" presStyleCnt="0"/>
      <dgm:spPr/>
    </dgm:pt>
    <dgm:pt modelId="{32A7A947-ECE3-498D-B5F9-018412F53854}" type="pres">
      <dgm:prSet presAssocID="{FBD156B7-D411-44D0-98CE-3B0784C27A2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9D7188-CC87-4BFB-B11B-5746E535196E}" type="pres">
      <dgm:prSet presAssocID="{DCBE6E56-B5AA-4676-946B-4698727CFF39}" presName="spacer" presStyleCnt="0"/>
      <dgm:spPr/>
    </dgm:pt>
    <dgm:pt modelId="{179EFF31-2A8B-4777-9195-E41DA2755EE4}" type="pres">
      <dgm:prSet presAssocID="{D16D8A1F-7ADE-4003-8387-74281F916F0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BCD6D6-0192-4A0F-97AB-84708838B5C0}" type="pres">
      <dgm:prSet presAssocID="{205CC01C-5CF7-4D2D-B29D-7716BE6B6F85}" presName="spacer" presStyleCnt="0"/>
      <dgm:spPr/>
    </dgm:pt>
    <dgm:pt modelId="{1F803D4D-0C1D-42A5-BFD4-3D19992F8281}" type="pres">
      <dgm:prSet presAssocID="{88F4D768-E5DD-4AF1-8671-79BD11F134B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6096E95-F66A-44B7-A1B7-F96EFDC6E0DC}" srcId="{602A8B11-172F-479C-99BA-D919E6CE6854}" destId="{88F4D768-E5DD-4AF1-8671-79BD11F134BB}" srcOrd="3" destOrd="0" parTransId="{B3FBCEC4-582D-4ACF-9C27-2DCD55824962}" sibTransId="{8426AC4E-52EC-4D29-B9F2-D2AFAD29163F}"/>
    <dgm:cxn modelId="{E88EBC9A-6982-4CF6-A824-43ABFDF160DF}" srcId="{602A8B11-172F-479C-99BA-D919E6CE6854}" destId="{FBD156B7-D411-44D0-98CE-3B0784C27A2B}" srcOrd="1" destOrd="0" parTransId="{00FE3970-9800-49C4-B007-9A0BC47FF37F}" sibTransId="{DCBE6E56-B5AA-4676-946B-4698727CFF39}"/>
    <dgm:cxn modelId="{BF9CEAAC-4EB8-42A4-B58D-9E5D7E385556}" type="presOf" srcId="{ABA15D1E-2B7D-40C2-B5ED-4D90FEFB2DB9}" destId="{23EDE355-4354-4AC6-A2DF-1D063C8F6481}" srcOrd="0" destOrd="0" presId="urn:microsoft.com/office/officeart/2005/8/layout/vList2"/>
    <dgm:cxn modelId="{2BD20EB3-E750-41D3-BC79-6586562BC8F5}" type="presOf" srcId="{602A8B11-172F-479C-99BA-D919E6CE6854}" destId="{A25BA51F-AAB5-45C8-9F20-21F75560DB15}" srcOrd="0" destOrd="0" presId="urn:microsoft.com/office/officeart/2005/8/layout/vList2"/>
    <dgm:cxn modelId="{A81F175B-1DC1-4AB2-BF0E-78A69CA867D5}" srcId="{602A8B11-172F-479C-99BA-D919E6CE6854}" destId="{ABA15D1E-2B7D-40C2-B5ED-4D90FEFB2DB9}" srcOrd="0" destOrd="0" parTransId="{177125F4-9477-46DA-98DF-8F36AF87B104}" sibTransId="{893595EF-7ADF-4BEF-AA54-B7C077A77FF5}"/>
    <dgm:cxn modelId="{7913FBBB-8A81-46B8-8479-7A810087D250}" type="presOf" srcId="{FBD156B7-D411-44D0-98CE-3B0784C27A2B}" destId="{32A7A947-ECE3-498D-B5F9-018412F53854}" srcOrd="0" destOrd="0" presId="urn:microsoft.com/office/officeart/2005/8/layout/vList2"/>
    <dgm:cxn modelId="{FD7F7DAA-AF38-453A-831B-B248BF494927}" srcId="{602A8B11-172F-479C-99BA-D919E6CE6854}" destId="{D16D8A1F-7ADE-4003-8387-74281F916F03}" srcOrd="2" destOrd="0" parTransId="{FF56A557-9BBD-4E8B-BE1C-0E3CE0273888}" sibTransId="{205CC01C-5CF7-4D2D-B29D-7716BE6B6F85}"/>
    <dgm:cxn modelId="{D5A1CABC-A142-4489-A788-04956C527732}" type="presOf" srcId="{88F4D768-E5DD-4AF1-8671-79BD11F134BB}" destId="{1F803D4D-0C1D-42A5-BFD4-3D19992F8281}" srcOrd="0" destOrd="0" presId="urn:microsoft.com/office/officeart/2005/8/layout/vList2"/>
    <dgm:cxn modelId="{9DE8722B-439E-49AE-85C7-058B506286E0}" type="presOf" srcId="{D16D8A1F-7ADE-4003-8387-74281F916F03}" destId="{179EFF31-2A8B-4777-9195-E41DA2755EE4}" srcOrd="0" destOrd="0" presId="urn:microsoft.com/office/officeart/2005/8/layout/vList2"/>
    <dgm:cxn modelId="{55472A42-8A96-4F89-97AD-0521D545BEA5}" type="presParOf" srcId="{A25BA51F-AAB5-45C8-9F20-21F75560DB15}" destId="{23EDE355-4354-4AC6-A2DF-1D063C8F6481}" srcOrd="0" destOrd="0" presId="urn:microsoft.com/office/officeart/2005/8/layout/vList2"/>
    <dgm:cxn modelId="{9C8A296A-D690-4D0A-9436-08B61610278E}" type="presParOf" srcId="{A25BA51F-AAB5-45C8-9F20-21F75560DB15}" destId="{2C632525-D544-4552-86DC-CF35ECCA1527}" srcOrd="1" destOrd="0" presId="urn:microsoft.com/office/officeart/2005/8/layout/vList2"/>
    <dgm:cxn modelId="{A2A70D58-1288-4D20-B29E-BF69B3B68D62}" type="presParOf" srcId="{A25BA51F-AAB5-45C8-9F20-21F75560DB15}" destId="{32A7A947-ECE3-498D-B5F9-018412F53854}" srcOrd="2" destOrd="0" presId="urn:microsoft.com/office/officeart/2005/8/layout/vList2"/>
    <dgm:cxn modelId="{348B83A7-89FD-4777-8774-1A098487AADF}" type="presParOf" srcId="{A25BA51F-AAB5-45C8-9F20-21F75560DB15}" destId="{E29D7188-CC87-4BFB-B11B-5746E535196E}" srcOrd="3" destOrd="0" presId="urn:microsoft.com/office/officeart/2005/8/layout/vList2"/>
    <dgm:cxn modelId="{6FAD9F39-2E2C-4C1E-9854-AB63D05E6C14}" type="presParOf" srcId="{A25BA51F-AAB5-45C8-9F20-21F75560DB15}" destId="{179EFF31-2A8B-4777-9195-E41DA2755EE4}" srcOrd="4" destOrd="0" presId="urn:microsoft.com/office/officeart/2005/8/layout/vList2"/>
    <dgm:cxn modelId="{DF676313-F0B9-4966-A25A-E69E46F85BA2}" type="presParOf" srcId="{A25BA51F-AAB5-45C8-9F20-21F75560DB15}" destId="{F1BCD6D6-0192-4A0F-97AB-84708838B5C0}" srcOrd="5" destOrd="0" presId="urn:microsoft.com/office/officeart/2005/8/layout/vList2"/>
    <dgm:cxn modelId="{06ABE8B7-8914-44AE-BD85-272D86D5353E}" type="presParOf" srcId="{A25BA51F-AAB5-45C8-9F20-21F75560DB15}" destId="{1F803D4D-0C1D-42A5-BFD4-3D19992F828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30BB88-3D5C-4347-8A4E-79C687B53B4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CEE83D2-DEFC-41D2-9067-6206EF37AE54}">
      <dgm:prSet/>
      <dgm:spPr/>
      <dgm:t>
        <a:bodyPr/>
        <a:lstStyle/>
        <a:p>
          <a:r>
            <a:rPr lang="hr-HR" dirty="0"/>
            <a:t>Arhitektura i građevine iz kasnoantičkog ili srednjovjekovnog razdoblja</a:t>
          </a:r>
          <a:endParaRPr lang="en-US" dirty="0"/>
        </a:p>
      </dgm:t>
    </dgm:pt>
    <dgm:pt modelId="{3F88DD2C-C3B9-4754-A8DA-84164487DE1E}" type="parTrans" cxnId="{234B5BAB-290D-4419-A8DC-A915FF8548E7}">
      <dgm:prSet/>
      <dgm:spPr/>
      <dgm:t>
        <a:bodyPr/>
        <a:lstStyle/>
        <a:p>
          <a:endParaRPr lang="en-US"/>
        </a:p>
      </dgm:t>
    </dgm:pt>
    <dgm:pt modelId="{31954E00-52B9-4BB1-8EF3-A8511ED5CC63}" type="sibTrans" cxnId="{234B5BAB-290D-4419-A8DC-A915FF8548E7}">
      <dgm:prSet/>
      <dgm:spPr/>
      <dgm:t>
        <a:bodyPr/>
        <a:lstStyle/>
        <a:p>
          <a:endParaRPr lang="en-US"/>
        </a:p>
      </dgm:t>
    </dgm:pt>
    <dgm:pt modelId="{9DEE6A83-37A2-43AF-8DB8-43DF4C5FEC17}">
      <dgm:prSet/>
      <dgm:spPr/>
      <dgm:t>
        <a:bodyPr/>
        <a:lstStyle/>
        <a:p>
          <a:r>
            <a:rPr lang="hr-HR" dirty="0"/>
            <a:t>Kapelice oko kojih nastaju središnje građevine tj. Crkve</a:t>
          </a:r>
          <a:endParaRPr lang="en-US" dirty="0"/>
        </a:p>
      </dgm:t>
    </dgm:pt>
    <dgm:pt modelId="{EA96BC68-03C1-4938-AB47-C847B7192C21}" type="parTrans" cxnId="{276C9D2E-27BC-4024-B705-7C8FCF1FFFDD}">
      <dgm:prSet/>
      <dgm:spPr/>
      <dgm:t>
        <a:bodyPr/>
        <a:lstStyle/>
        <a:p>
          <a:endParaRPr lang="en-US"/>
        </a:p>
      </dgm:t>
    </dgm:pt>
    <dgm:pt modelId="{9CD5BA3D-7878-4EA6-AB21-BF707BC8CB0F}" type="sibTrans" cxnId="{276C9D2E-27BC-4024-B705-7C8FCF1FFFDD}">
      <dgm:prSet/>
      <dgm:spPr/>
      <dgm:t>
        <a:bodyPr/>
        <a:lstStyle/>
        <a:p>
          <a:endParaRPr lang="en-US"/>
        </a:p>
      </dgm:t>
    </dgm:pt>
    <dgm:pt modelId="{B73B70A9-9BBB-4600-9EB3-26C93757DBF5}">
      <dgm:prSet/>
      <dgm:spPr/>
      <dgm:t>
        <a:bodyPr/>
        <a:lstStyle/>
        <a:p>
          <a:r>
            <a:rPr lang="hr-HR" dirty="0"/>
            <a:t>Građevine vrlo jednostavne i malih dimenzija</a:t>
          </a:r>
          <a:endParaRPr lang="en-US" dirty="0"/>
        </a:p>
      </dgm:t>
    </dgm:pt>
    <dgm:pt modelId="{76110AAA-19F3-48E8-A2CE-0489D377C135}" type="parTrans" cxnId="{0BF2DE95-7C7A-4238-9CF8-96D4E6B67CC6}">
      <dgm:prSet/>
      <dgm:spPr/>
      <dgm:t>
        <a:bodyPr/>
        <a:lstStyle/>
        <a:p>
          <a:endParaRPr lang="hr-HR"/>
        </a:p>
      </dgm:t>
    </dgm:pt>
    <dgm:pt modelId="{43038A0B-CDF2-4C05-9D1F-6CBA5782988D}" type="sibTrans" cxnId="{0BF2DE95-7C7A-4238-9CF8-96D4E6B67CC6}">
      <dgm:prSet/>
      <dgm:spPr/>
      <dgm:t>
        <a:bodyPr/>
        <a:lstStyle/>
        <a:p>
          <a:endParaRPr lang="hr-HR"/>
        </a:p>
      </dgm:t>
    </dgm:pt>
    <dgm:pt modelId="{05445B32-2526-4C7B-8FB1-48F02F7053EE}">
      <dgm:prSet/>
      <dgm:spPr/>
      <dgm:t>
        <a:bodyPr/>
        <a:lstStyle/>
        <a:p>
          <a:r>
            <a:rPr lang="hr-HR" dirty="0"/>
            <a:t>Nastanak brojnih relikvija ili moći svetaca</a:t>
          </a:r>
          <a:endParaRPr lang="en-US" dirty="0"/>
        </a:p>
      </dgm:t>
    </dgm:pt>
    <dgm:pt modelId="{4E304527-24C0-451B-B8C4-F82E028B8B83}" type="parTrans" cxnId="{6C5C607C-5479-4CD9-9365-CFD34926AEDD}">
      <dgm:prSet/>
      <dgm:spPr/>
      <dgm:t>
        <a:bodyPr/>
        <a:lstStyle/>
        <a:p>
          <a:endParaRPr lang="hr-HR"/>
        </a:p>
      </dgm:t>
    </dgm:pt>
    <dgm:pt modelId="{33261D1F-10B4-4A89-8314-15D818701E98}" type="sibTrans" cxnId="{6C5C607C-5479-4CD9-9365-CFD34926AEDD}">
      <dgm:prSet/>
      <dgm:spPr/>
      <dgm:t>
        <a:bodyPr/>
        <a:lstStyle/>
        <a:p>
          <a:endParaRPr lang="hr-HR"/>
        </a:p>
      </dgm:t>
    </dgm:pt>
    <dgm:pt modelId="{601F1E0A-49CB-4D31-9C49-5A31E3AA2ED5}" type="pres">
      <dgm:prSet presAssocID="{8830BB88-3D5C-4347-8A4E-79C687B53B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0AC52AD-DC39-4B46-A876-3DB67293B4CC}" type="pres">
      <dgm:prSet presAssocID="{05445B32-2526-4C7B-8FB1-48F02F7053E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D24D770-9DBF-4F2A-9BD7-9051FA5EF4D8}" type="pres">
      <dgm:prSet presAssocID="{33261D1F-10B4-4A89-8314-15D818701E98}" presName="spacer" presStyleCnt="0"/>
      <dgm:spPr/>
    </dgm:pt>
    <dgm:pt modelId="{199B3FF1-D5F9-4874-9CAF-5E6752DBCF5D}" type="pres">
      <dgm:prSet presAssocID="{BCEE83D2-DEFC-41D2-9067-6206EF37AE5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F9129B-5DA6-47C6-B5E8-6175BD94368C}" type="pres">
      <dgm:prSet presAssocID="{31954E00-52B9-4BB1-8EF3-A8511ED5CC63}" presName="spacer" presStyleCnt="0"/>
      <dgm:spPr/>
    </dgm:pt>
    <dgm:pt modelId="{E6DB270C-B83F-48FC-926F-40161D97EF5E}" type="pres">
      <dgm:prSet presAssocID="{9DEE6A83-37A2-43AF-8DB8-43DF4C5FEC1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7BBC5B-4946-4AA3-9021-24A428CC012C}" type="pres">
      <dgm:prSet presAssocID="{9CD5BA3D-7878-4EA6-AB21-BF707BC8CB0F}" presName="spacer" presStyleCnt="0"/>
      <dgm:spPr/>
    </dgm:pt>
    <dgm:pt modelId="{D6F8F5B3-5E5B-4E0B-AF7D-B163BF665C11}" type="pres">
      <dgm:prSet presAssocID="{B73B70A9-9BBB-4600-9EB3-26C93757DBF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BF2DE95-7C7A-4238-9CF8-96D4E6B67CC6}" srcId="{8830BB88-3D5C-4347-8A4E-79C687B53B41}" destId="{B73B70A9-9BBB-4600-9EB3-26C93757DBF5}" srcOrd="3" destOrd="0" parTransId="{76110AAA-19F3-48E8-A2CE-0489D377C135}" sibTransId="{43038A0B-CDF2-4C05-9D1F-6CBA5782988D}"/>
    <dgm:cxn modelId="{E355C11C-7E7F-4D2D-9962-364D6B546E21}" type="presOf" srcId="{8830BB88-3D5C-4347-8A4E-79C687B53B41}" destId="{601F1E0A-49CB-4D31-9C49-5A31E3AA2ED5}" srcOrd="0" destOrd="0" presId="urn:microsoft.com/office/officeart/2005/8/layout/vList2"/>
    <dgm:cxn modelId="{631E583F-F59D-43CF-8EBA-7517BAA28B39}" type="presOf" srcId="{05445B32-2526-4C7B-8FB1-48F02F7053EE}" destId="{70AC52AD-DC39-4B46-A876-3DB67293B4CC}" srcOrd="0" destOrd="0" presId="urn:microsoft.com/office/officeart/2005/8/layout/vList2"/>
    <dgm:cxn modelId="{0A9CA280-CF55-4F01-849B-83D6E495721B}" type="presOf" srcId="{B73B70A9-9BBB-4600-9EB3-26C93757DBF5}" destId="{D6F8F5B3-5E5B-4E0B-AF7D-B163BF665C11}" srcOrd="0" destOrd="0" presId="urn:microsoft.com/office/officeart/2005/8/layout/vList2"/>
    <dgm:cxn modelId="{276C9D2E-27BC-4024-B705-7C8FCF1FFFDD}" srcId="{8830BB88-3D5C-4347-8A4E-79C687B53B41}" destId="{9DEE6A83-37A2-43AF-8DB8-43DF4C5FEC17}" srcOrd="2" destOrd="0" parTransId="{EA96BC68-03C1-4938-AB47-C847B7192C21}" sibTransId="{9CD5BA3D-7878-4EA6-AB21-BF707BC8CB0F}"/>
    <dgm:cxn modelId="{F16D70C1-0109-491D-B8EC-E08BC5FE9EEE}" type="presOf" srcId="{BCEE83D2-DEFC-41D2-9067-6206EF37AE54}" destId="{199B3FF1-D5F9-4874-9CAF-5E6752DBCF5D}" srcOrd="0" destOrd="0" presId="urn:microsoft.com/office/officeart/2005/8/layout/vList2"/>
    <dgm:cxn modelId="{AF70139E-4457-49F9-9DBC-4D3DCF3A44C2}" type="presOf" srcId="{9DEE6A83-37A2-43AF-8DB8-43DF4C5FEC17}" destId="{E6DB270C-B83F-48FC-926F-40161D97EF5E}" srcOrd="0" destOrd="0" presId="urn:microsoft.com/office/officeart/2005/8/layout/vList2"/>
    <dgm:cxn modelId="{6C5C607C-5479-4CD9-9365-CFD34926AEDD}" srcId="{8830BB88-3D5C-4347-8A4E-79C687B53B41}" destId="{05445B32-2526-4C7B-8FB1-48F02F7053EE}" srcOrd="0" destOrd="0" parTransId="{4E304527-24C0-451B-B8C4-F82E028B8B83}" sibTransId="{33261D1F-10B4-4A89-8314-15D818701E98}"/>
    <dgm:cxn modelId="{234B5BAB-290D-4419-A8DC-A915FF8548E7}" srcId="{8830BB88-3D5C-4347-8A4E-79C687B53B41}" destId="{BCEE83D2-DEFC-41D2-9067-6206EF37AE54}" srcOrd="1" destOrd="0" parTransId="{3F88DD2C-C3B9-4754-A8DA-84164487DE1E}" sibTransId="{31954E00-52B9-4BB1-8EF3-A8511ED5CC63}"/>
    <dgm:cxn modelId="{5FEAF6D4-F795-4B0D-8BFF-5888C1E31568}" type="presParOf" srcId="{601F1E0A-49CB-4D31-9C49-5A31E3AA2ED5}" destId="{70AC52AD-DC39-4B46-A876-3DB67293B4CC}" srcOrd="0" destOrd="0" presId="urn:microsoft.com/office/officeart/2005/8/layout/vList2"/>
    <dgm:cxn modelId="{FA177AAC-50B9-4314-8915-5729FC3490CF}" type="presParOf" srcId="{601F1E0A-49CB-4D31-9C49-5A31E3AA2ED5}" destId="{0D24D770-9DBF-4F2A-9BD7-9051FA5EF4D8}" srcOrd="1" destOrd="0" presId="urn:microsoft.com/office/officeart/2005/8/layout/vList2"/>
    <dgm:cxn modelId="{C095F72A-0C34-45CF-8787-9E2F139BB181}" type="presParOf" srcId="{601F1E0A-49CB-4D31-9C49-5A31E3AA2ED5}" destId="{199B3FF1-D5F9-4874-9CAF-5E6752DBCF5D}" srcOrd="2" destOrd="0" presId="urn:microsoft.com/office/officeart/2005/8/layout/vList2"/>
    <dgm:cxn modelId="{E2600B27-BC74-430D-8099-63F2533FCAEC}" type="presParOf" srcId="{601F1E0A-49CB-4D31-9C49-5A31E3AA2ED5}" destId="{B6F9129B-5DA6-47C6-B5E8-6175BD94368C}" srcOrd="3" destOrd="0" presId="urn:microsoft.com/office/officeart/2005/8/layout/vList2"/>
    <dgm:cxn modelId="{834EF709-5D83-46A9-8D65-2D3AB87CFAEC}" type="presParOf" srcId="{601F1E0A-49CB-4D31-9C49-5A31E3AA2ED5}" destId="{E6DB270C-B83F-48FC-926F-40161D97EF5E}" srcOrd="4" destOrd="0" presId="urn:microsoft.com/office/officeart/2005/8/layout/vList2"/>
    <dgm:cxn modelId="{6007A25A-84FB-42F8-8D67-83BEC3F61A29}" type="presParOf" srcId="{601F1E0A-49CB-4D31-9C49-5A31E3AA2ED5}" destId="{007BBC5B-4946-4AA3-9021-24A428CC012C}" srcOrd="5" destOrd="0" presId="urn:microsoft.com/office/officeart/2005/8/layout/vList2"/>
    <dgm:cxn modelId="{9403EC60-4088-4502-A36C-5B03CF2B6EB5}" type="presParOf" srcId="{601F1E0A-49CB-4D31-9C49-5A31E3AA2ED5}" destId="{D6F8F5B3-5E5B-4E0B-AF7D-B163BF665C1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935FAD-C8A1-479A-8104-077E9CAEBC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E522338-E12E-4374-BF15-1737B78C4C2A}" type="pres">
      <dgm:prSet presAssocID="{73935FAD-C8A1-479A-8104-077E9CAEBC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</dgm:ptLst>
  <dgm:cxnLst>
    <dgm:cxn modelId="{F493F3AD-B9CE-4F60-8F00-34F8874E5372}" type="presOf" srcId="{73935FAD-C8A1-479A-8104-077E9CAEBC49}" destId="{0E522338-E12E-4374-BF15-1737B78C4C2A}" srcOrd="0" destOrd="0" presId="urn:microsoft.com/office/officeart/2005/8/layout/vList2"/>
  </dgm:cxnLst>
  <dgm:bg>
    <a:blipFill dpi="0" rotWithShape="1">
      <a:blip xmlns:r="http://schemas.openxmlformats.org/officeDocument/2006/relationships" r:embed="rId1"/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D43E14-5A11-4476-A038-17B2776CCE1E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A7D290A-723E-464A-8236-C9C694373ACA}">
      <dgm:prSet/>
      <dgm:spPr/>
      <dgm:t>
        <a:bodyPr/>
        <a:lstStyle/>
        <a:p>
          <a:r>
            <a:rPr lang="hr-HR" dirty="0"/>
            <a:t>Najviše predromaničkih crkvica sagrađeno u IX. i X. stoljeću</a:t>
          </a:r>
          <a:endParaRPr lang="en-US" dirty="0"/>
        </a:p>
      </dgm:t>
    </dgm:pt>
    <dgm:pt modelId="{6E92C112-5D54-4E4C-94DE-7732A1AE8503}" type="parTrans" cxnId="{ECE1206B-FF8E-453A-9BDA-441D8EF6EC43}">
      <dgm:prSet/>
      <dgm:spPr/>
      <dgm:t>
        <a:bodyPr/>
        <a:lstStyle/>
        <a:p>
          <a:endParaRPr lang="en-US"/>
        </a:p>
      </dgm:t>
    </dgm:pt>
    <dgm:pt modelId="{86A3E450-8BEA-4211-B68E-58595094D3F5}" type="sibTrans" cxnId="{ECE1206B-FF8E-453A-9BDA-441D8EF6EC43}">
      <dgm:prSet/>
      <dgm:spPr/>
      <dgm:t>
        <a:bodyPr/>
        <a:lstStyle/>
        <a:p>
          <a:endParaRPr lang="en-US"/>
        </a:p>
      </dgm:t>
    </dgm:pt>
    <dgm:pt modelId="{20B77BE2-71DD-4CF2-B59B-7B8AF1349C0E}">
      <dgm:prSet/>
      <dgm:spPr/>
      <dgm:t>
        <a:bodyPr/>
        <a:lstStyle/>
        <a:p>
          <a:r>
            <a:rPr lang="hr-HR" dirty="0"/>
            <a:t>Grubo klesani kamen i naslage žbuke</a:t>
          </a:r>
          <a:endParaRPr lang="en-US" dirty="0"/>
        </a:p>
      </dgm:t>
    </dgm:pt>
    <dgm:pt modelId="{D5ED4B95-678D-44AF-B6A1-69BE0D4712D2}" type="parTrans" cxnId="{ADAA837C-47B3-4CD0-B57D-5B82061C761D}">
      <dgm:prSet/>
      <dgm:spPr/>
      <dgm:t>
        <a:bodyPr/>
        <a:lstStyle/>
        <a:p>
          <a:endParaRPr lang="en-US"/>
        </a:p>
      </dgm:t>
    </dgm:pt>
    <dgm:pt modelId="{C8057EF0-1DA5-4F8B-80CE-FF76B5723FEB}" type="sibTrans" cxnId="{ADAA837C-47B3-4CD0-B57D-5B82061C761D}">
      <dgm:prSet/>
      <dgm:spPr/>
      <dgm:t>
        <a:bodyPr/>
        <a:lstStyle/>
        <a:p>
          <a:endParaRPr lang="en-US"/>
        </a:p>
      </dgm:t>
    </dgm:pt>
    <dgm:pt modelId="{EDF67E81-EE1B-40CE-A8C0-A75D7B5A57A7}" type="pres">
      <dgm:prSet presAssocID="{6FD43E14-5A11-4476-A038-17B2776CCE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06B2898-2676-410E-9B98-6CB0B6B36618}" type="pres">
      <dgm:prSet presAssocID="{6A7D290A-723E-464A-8236-C9C694373ACA}" presName="hierRoot1" presStyleCnt="0"/>
      <dgm:spPr/>
    </dgm:pt>
    <dgm:pt modelId="{172F25BF-FB4B-4D41-B036-7B13B5CEB147}" type="pres">
      <dgm:prSet presAssocID="{6A7D290A-723E-464A-8236-C9C694373ACA}" presName="composite" presStyleCnt="0"/>
      <dgm:spPr/>
    </dgm:pt>
    <dgm:pt modelId="{C531A66B-D502-4996-8F03-2A12AD47D029}" type="pres">
      <dgm:prSet presAssocID="{6A7D290A-723E-464A-8236-C9C694373ACA}" presName="background" presStyleLbl="node0" presStyleIdx="0" presStyleCnt="2"/>
      <dgm:spPr/>
    </dgm:pt>
    <dgm:pt modelId="{EAD74FFA-FB7F-4E14-8444-6AF9046922CF}" type="pres">
      <dgm:prSet presAssocID="{6A7D290A-723E-464A-8236-C9C694373ACA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5B3BC75-83F7-4354-991A-A5CC16E4F927}" type="pres">
      <dgm:prSet presAssocID="{6A7D290A-723E-464A-8236-C9C694373ACA}" presName="hierChild2" presStyleCnt="0"/>
      <dgm:spPr/>
    </dgm:pt>
    <dgm:pt modelId="{87DE6D38-06C3-4582-B939-EFC453A0D9C2}" type="pres">
      <dgm:prSet presAssocID="{20B77BE2-71DD-4CF2-B59B-7B8AF1349C0E}" presName="hierRoot1" presStyleCnt="0"/>
      <dgm:spPr/>
    </dgm:pt>
    <dgm:pt modelId="{82B17629-1F70-4367-BAEA-09B6AA42A045}" type="pres">
      <dgm:prSet presAssocID="{20B77BE2-71DD-4CF2-B59B-7B8AF1349C0E}" presName="composite" presStyleCnt="0"/>
      <dgm:spPr/>
    </dgm:pt>
    <dgm:pt modelId="{068F4625-7FB9-492B-A0A8-90960ED92491}" type="pres">
      <dgm:prSet presAssocID="{20B77BE2-71DD-4CF2-B59B-7B8AF1349C0E}" presName="background" presStyleLbl="node0" presStyleIdx="1" presStyleCnt="2"/>
      <dgm:spPr/>
    </dgm:pt>
    <dgm:pt modelId="{0E0D0DA4-6D29-4869-AB5D-F37CAE3F83BB}" type="pres">
      <dgm:prSet presAssocID="{20B77BE2-71DD-4CF2-B59B-7B8AF1349C0E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AC27487-9DFC-4232-96F9-1F3C5A655FA7}" type="pres">
      <dgm:prSet presAssocID="{20B77BE2-71DD-4CF2-B59B-7B8AF1349C0E}" presName="hierChild2" presStyleCnt="0"/>
      <dgm:spPr/>
    </dgm:pt>
  </dgm:ptLst>
  <dgm:cxnLst>
    <dgm:cxn modelId="{ADAA837C-47B3-4CD0-B57D-5B82061C761D}" srcId="{6FD43E14-5A11-4476-A038-17B2776CCE1E}" destId="{20B77BE2-71DD-4CF2-B59B-7B8AF1349C0E}" srcOrd="1" destOrd="0" parTransId="{D5ED4B95-678D-44AF-B6A1-69BE0D4712D2}" sibTransId="{C8057EF0-1DA5-4F8B-80CE-FF76B5723FEB}"/>
    <dgm:cxn modelId="{FF71180E-03C1-4A61-8415-048E95857E98}" type="presOf" srcId="{6FD43E14-5A11-4476-A038-17B2776CCE1E}" destId="{EDF67E81-EE1B-40CE-A8C0-A75D7B5A57A7}" srcOrd="0" destOrd="0" presId="urn:microsoft.com/office/officeart/2005/8/layout/hierarchy1"/>
    <dgm:cxn modelId="{6B7FD29F-645E-458C-817E-E65A801F08F8}" type="presOf" srcId="{6A7D290A-723E-464A-8236-C9C694373ACA}" destId="{EAD74FFA-FB7F-4E14-8444-6AF9046922CF}" srcOrd="0" destOrd="0" presId="urn:microsoft.com/office/officeart/2005/8/layout/hierarchy1"/>
    <dgm:cxn modelId="{2D727E2D-F4AB-409C-8D41-2C15E1591A42}" type="presOf" srcId="{20B77BE2-71DD-4CF2-B59B-7B8AF1349C0E}" destId="{0E0D0DA4-6D29-4869-AB5D-F37CAE3F83BB}" srcOrd="0" destOrd="0" presId="urn:microsoft.com/office/officeart/2005/8/layout/hierarchy1"/>
    <dgm:cxn modelId="{ECE1206B-FF8E-453A-9BDA-441D8EF6EC43}" srcId="{6FD43E14-5A11-4476-A038-17B2776CCE1E}" destId="{6A7D290A-723E-464A-8236-C9C694373ACA}" srcOrd="0" destOrd="0" parTransId="{6E92C112-5D54-4E4C-94DE-7732A1AE8503}" sibTransId="{86A3E450-8BEA-4211-B68E-58595094D3F5}"/>
    <dgm:cxn modelId="{412C32ED-D552-45AF-B5FD-2D604AA36761}" type="presParOf" srcId="{EDF67E81-EE1B-40CE-A8C0-A75D7B5A57A7}" destId="{D06B2898-2676-410E-9B98-6CB0B6B36618}" srcOrd="0" destOrd="0" presId="urn:microsoft.com/office/officeart/2005/8/layout/hierarchy1"/>
    <dgm:cxn modelId="{5F663308-7AE0-4F31-A3B7-6EB6232FE84B}" type="presParOf" srcId="{D06B2898-2676-410E-9B98-6CB0B6B36618}" destId="{172F25BF-FB4B-4D41-B036-7B13B5CEB147}" srcOrd="0" destOrd="0" presId="urn:microsoft.com/office/officeart/2005/8/layout/hierarchy1"/>
    <dgm:cxn modelId="{D323A935-4C7F-4A12-A6EC-FC37115B3DD3}" type="presParOf" srcId="{172F25BF-FB4B-4D41-B036-7B13B5CEB147}" destId="{C531A66B-D502-4996-8F03-2A12AD47D029}" srcOrd="0" destOrd="0" presId="urn:microsoft.com/office/officeart/2005/8/layout/hierarchy1"/>
    <dgm:cxn modelId="{0920E2B8-912E-455E-959C-7C9327DF789A}" type="presParOf" srcId="{172F25BF-FB4B-4D41-B036-7B13B5CEB147}" destId="{EAD74FFA-FB7F-4E14-8444-6AF9046922CF}" srcOrd="1" destOrd="0" presId="urn:microsoft.com/office/officeart/2005/8/layout/hierarchy1"/>
    <dgm:cxn modelId="{5218326B-864C-4FC4-87FE-DF2BDAA7A643}" type="presParOf" srcId="{D06B2898-2676-410E-9B98-6CB0B6B36618}" destId="{65B3BC75-83F7-4354-991A-A5CC16E4F927}" srcOrd="1" destOrd="0" presId="urn:microsoft.com/office/officeart/2005/8/layout/hierarchy1"/>
    <dgm:cxn modelId="{2FBE47BF-DD5F-41B0-9C27-B652104A57CD}" type="presParOf" srcId="{EDF67E81-EE1B-40CE-A8C0-A75D7B5A57A7}" destId="{87DE6D38-06C3-4582-B939-EFC453A0D9C2}" srcOrd="1" destOrd="0" presId="urn:microsoft.com/office/officeart/2005/8/layout/hierarchy1"/>
    <dgm:cxn modelId="{0741930D-AE28-4C39-8590-7A9B8A09D5A1}" type="presParOf" srcId="{87DE6D38-06C3-4582-B939-EFC453A0D9C2}" destId="{82B17629-1F70-4367-BAEA-09B6AA42A045}" srcOrd="0" destOrd="0" presId="urn:microsoft.com/office/officeart/2005/8/layout/hierarchy1"/>
    <dgm:cxn modelId="{611ED8AD-9661-413C-83C8-72065518C053}" type="presParOf" srcId="{82B17629-1F70-4367-BAEA-09B6AA42A045}" destId="{068F4625-7FB9-492B-A0A8-90960ED92491}" srcOrd="0" destOrd="0" presId="urn:microsoft.com/office/officeart/2005/8/layout/hierarchy1"/>
    <dgm:cxn modelId="{31DB877E-B994-4BDD-AD4A-775530F70B26}" type="presParOf" srcId="{82B17629-1F70-4367-BAEA-09B6AA42A045}" destId="{0E0D0DA4-6D29-4869-AB5D-F37CAE3F83BB}" srcOrd="1" destOrd="0" presId="urn:microsoft.com/office/officeart/2005/8/layout/hierarchy1"/>
    <dgm:cxn modelId="{A668FBF6-B61E-4E16-A72F-C58578E7BDD6}" type="presParOf" srcId="{87DE6D38-06C3-4582-B939-EFC453A0D9C2}" destId="{7AC27487-9DFC-4232-96F9-1F3C5A655FA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2B4F81-5630-4595-81FE-C9E93442975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F0D7C8F-2BD0-4C94-BC03-E72CFD012D4C}">
      <dgm:prSet/>
      <dgm:spPr/>
      <dgm:t>
        <a:bodyPr/>
        <a:lstStyle/>
        <a:p>
          <a:r>
            <a:rPr lang="hr-HR"/>
            <a:t>Uzori u gradnji Rim, Bizant i zapadna Europa</a:t>
          </a:r>
          <a:endParaRPr lang="en-US"/>
        </a:p>
      </dgm:t>
    </dgm:pt>
    <dgm:pt modelId="{4D319A15-1270-4A26-AF42-B75C13007615}" type="parTrans" cxnId="{1798D903-5699-4E5B-BDB4-33395C30110B}">
      <dgm:prSet/>
      <dgm:spPr/>
      <dgm:t>
        <a:bodyPr/>
        <a:lstStyle/>
        <a:p>
          <a:endParaRPr lang="en-US"/>
        </a:p>
      </dgm:t>
    </dgm:pt>
    <dgm:pt modelId="{F6011B12-1EC8-4157-8D45-4F835955E5F5}" type="sibTrans" cxnId="{1798D903-5699-4E5B-BDB4-33395C30110B}">
      <dgm:prSet/>
      <dgm:spPr/>
      <dgm:t>
        <a:bodyPr/>
        <a:lstStyle/>
        <a:p>
          <a:endParaRPr lang="en-US"/>
        </a:p>
      </dgm:t>
    </dgm:pt>
    <dgm:pt modelId="{4B4C7B01-B2B6-4DD7-B9DA-F9E491D4DE2C}">
      <dgm:prSet/>
      <dgm:spPr/>
      <dgm:t>
        <a:bodyPr/>
        <a:lstStyle/>
        <a:p>
          <a:r>
            <a:rPr lang="hr-HR" dirty="0"/>
            <a:t>U Hrvatskoj sačuvano stotinjak crkvica</a:t>
          </a:r>
          <a:endParaRPr lang="en-US" dirty="0"/>
        </a:p>
      </dgm:t>
    </dgm:pt>
    <dgm:pt modelId="{CE175585-8CE8-49D9-9EF5-CBE7FD01A31E}" type="parTrans" cxnId="{DFED808A-7B82-49BF-857E-893FDA1C8174}">
      <dgm:prSet/>
      <dgm:spPr/>
      <dgm:t>
        <a:bodyPr/>
        <a:lstStyle/>
        <a:p>
          <a:endParaRPr lang="en-US"/>
        </a:p>
      </dgm:t>
    </dgm:pt>
    <dgm:pt modelId="{510DA24B-03E3-4078-ABF1-6D48D75416B8}" type="sibTrans" cxnId="{DFED808A-7B82-49BF-857E-893FDA1C8174}">
      <dgm:prSet/>
      <dgm:spPr/>
      <dgm:t>
        <a:bodyPr/>
        <a:lstStyle/>
        <a:p>
          <a:endParaRPr lang="en-US"/>
        </a:p>
      </dgm:t>
    </dgm:pt>
    <dgm:pt modelId="{6F5C5235-22EF-4EEE-A773-9B28FB667B0B}">
      <dgm:prSet/>
      <dgm:spPr/>
      <dgm:t>
        <a:bodyPr/>
        <a:lstStyle/>
        <a:p>
          <a:r>
            <a:rPr lang="hr-HR" dirty="0"/>
            <a:t>Tlocrti u obliku kruga, pravokutnika i križa</a:t>
          </a:r>
          <a:endParaRPr lang="en-US" dirty="0"/>
        </a:p>
      </dgm:t>
    </dgm:pt>
    <dgm:pt modelId="{4AC6BA2D-9D7F-4611-A571-5FB1C49F182E}" type="parTrans" cxnId="{A5EB2348-8B96-4A00-9DEA-CDA733EFA24E}">
      <dgm:prSet/>
      <dgm:spPr/>
      <dgm:t>
        <a:bodyPr/>
        <a:lstStyle/>
        <a:p>
          <a:endParaRPr lang="en-US"/>
        </a:p>
      </dgm:t>
    </dgm:pt>
    <dgm:pt modelId="{E8F320F1-9E9A-482F-A480-A08F5B6A6D0F}" type="sibTrans" cxnId="{A5EB2348-8B96-4A00-9DEA-CDA733EFA24E}">
      <dgm:prSet/>
      <dgm:spPr/>
      <dgm:t>
        <a:bodyPr/>
        <a:lstStyle/>
        <a:p>
          <a:endParaRPr lang="en-US"/>
        </a:p>
      </dgm:t>
    </dgm:pt>
    <dgm:pt modelId="{8ED34F60-12AA-4590-BC39-27EEE7A2CFEB}" type="pres">
      <dgm:prSet presAssocID="{A52B4F81-5630-4595-81FE-C9E93442975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338ADFDF-71E5-4326-B8FF-3D1BC85018C3}" type="pres">
      <dgm:prSet presAssocID="{EF0D7C8F-2BD0-4C94-BC03-E72CFD012D4C}" presName="hierRoot1" presStyleCnt="0"/>
      <dgm:spPr/>
    </dgm:pt>
    <dgm:pt modelId="{41690F10-51B0-46A4-9FB0-6751750168A9}" type="pres">
      <dgm:prSet presAssocID="{EF0D7C8F-2BD0-4C94-BC03-E72CFD012D4C}" presName="composite" presStyleCnt="0"/>
      <dgm:spPr/>
    </dgm:pt>
    <dgm:pt modelId="{09006B8C-08E0-4C8F-B22C-459370C7CA94}" type="pres">
      <dgm:prSet presAssocID="{EF0D7C8F-2BD0-4C94-BC03-E72CFD012D4C}" presName="background" presStyleLbl="node0" presStyleIdx="0" presStyleCnt="3"/>
      <dgm:spPr/>
    </dgm:pt>
    <dgm:pt modelId="{C802B73E-F6DC-490A-B1B3-3AC9D67ED68E}" type="pres">
      <dgm:prSet presAssocID="{EF0D7C8F-2BD0-4C94-BC03-E72CFD012D4C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72C7D66-BC0C-40B9-B28D-F4685A1331DC}" type="pres">
      <dgm:prSet presAssocID="{EF0D7C8F-2BD0-4C94-BC03-E72CFD012D4C}" presName="hierChild2" presStyleCnt="0"/>
      <dgm:spPr/>
    </dgm:pt>
    <dgm:pt modelId="{E56AE93A-116F-4637-A9CB-68FFD99F327D}" type="pres">
      <dgm:prSet presAssocID="{4B4C7B01-B2B6-4DD7-B9DA-F9E491D4DE2C}" presName="hierRoot1" presStyleCnt="0"/>
      <dgm:spPr/>
    </dgm:pt>
    <dgm:pt modelId="{1E0D664B-42E5-4D6C-BDC5-ED2A9B02E275}" type="pres">
      <dgm:prSet presAssocID="{4B4C7B01-B2B6-4DD7-B9DA-F9E491D4DE2C}" presName="composite" presStyleCnt="0"/>
      <dgm:spPr/>
    </dgm:pt>
    <dgm:pt modelId="{0A379E77-E97D-415A-98C0-46E2C58703FC}" type="pres">
      <dgm:prSet presAssocID="{4B4C7B01-B2B6-4DD7-B9DA-F9E491D4DE2C}" presName="background" presStyleLbl="node0" presStyleIdx="1" presStyleCnt="3"/>
      <dgm:spPr/>
    </dgm:pt>
    <dgm:pt modelId="{E959B337-4099-49F6-91C4-08C3B4BDB01D}" type="pres">
      <dgm:prSet presAssocID="{4B4C7B01-B2B6-4DD7-B9DA-F9E491D4DE2C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87726B2-F470-412F-A001-1E5226037D83}" type="pres">
      <dgm:prSet presAssocID="{4B4C7B01-B2B6-4DD7-B9DA-F9E491D4DE2C}" presName="hierChild2" presStyleCnt="0"/>
      <dgm:spPr/>
    </dgm:pt>
    <dgm:pt modelId="{1C38B764-99F9-4E7F-A0C8-05FE718D725D}" type="pres">
      <dgm:prSet presAssocID="{6F5C5235-22EF-4EEE-A773-9B28FB667B0B}" presName="hierRoot1" presStyleCnt="0"/>
      <dgm:spPr/>
    </dgm:pt>
    <dgm:pt modelId="{46643B8A-78C3-4BC0-A2E6-7DA9514AD995}" type="pres">
      <dgm:prSet presAssocID="{6F5C5235-22EF-4EEE-A773-9B28FB667B0B}" presName="composite" presStyleCnt="0"/>
      <dgm:spPr/>
    </dgm:pt>
    <dgm:pt modelId="{BD3F280E-DC7F-4B70-8EA9-3348531B2F61}" type="pres">
      <dgm:prSet presAssocID="{6F5C5235-22EF-4EEE-A773-9B28FB667B0B}" presName="background" presStyleLbl="node0" presStyleIdx="2" presStyleCnt="3"/>
      <dgm:spPr/>
    </dgm:pt>
    <dgm:pt modelId="{E9E33835-B56F-4D26-B550-AAC9ED362693}" type="pres">
      <dgm:prSet presAssocID="{6F5C5235-22EF-4EEE-A773-9B28FB667B0B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2EF62B0-33FD-4C1D-9DFA-9C9E2967F15B}" type="pres">
      <dgm:prSet presAssocID="{6F5C5235-22EF-4EEE-A773-9B28FB667B0B}" presName="hierChild2" presStyleCnt="0"/>
      <dgm:spPr/>
    </dgm:pt>
  </dgm:ptLst>
  <dgm:cxnLst>
    <dgm:cxn modelId="{E3FA75AC-F6E1-4261-AE79-E29A4A80A60D}" type="presOf" srcId="{6F5C5235-22EF-4EEE-A773-9B28FB667B0B}" destId="{E9E33835-B56F-4D26-B550-AAC9ED362693}" srcOrd="0" destOrd="0" presId="urn:microsoft.com/office/officeart/2005/8/layout/hierarchy1"/>
    <dgm:cxn modelId="{DFED808A-7B82-49BF-857E-893FDA1C8174}" srcId="{A52B4F81-5630-4595-81FE-C9E934429750}" destId="{4B4C7B01-B2B6-4DD7-B9DA-F9E491D4DE2C}" srcOrd="1" destOrd="0" parTransId="{CE175585-8CE8-49D9-9EF5-CBE7FD01A31E}" sibTransId="{510DA24B-03E3-4078-ABF1-6D48D75416B8}"/>
    <dgm:cxn modelId="{776E53C9-3AA1-4B03-80C6-F1963AF067A2}" type="presOf" srcId="{4B4C7B01-B2B6-4DD7-B9DA-F9E491D4DE2C}" destId="{E959B337-4099-49F6-91C4-08C3B4BDB01D}" srcOrd="0" destOrd="0" presId="urn:microsoft.com/office/officeart/2005/8/layout/hierarchy1"/>
    <dgm:cxn modelId="{A5EB2348-8B96-4A00-9DEA-CDA733EFA24E}" srcId="{A52B4F81-5630-4595-81FE-C9E934429750}" destId="{6F5C5235-22EF-4EEE-A773-9B28FB667B0B}" srcOrd="2" destOrd="0" parTransId="{4AC6BA2D-9D7F-4611-A571-5FB1C49F182E}" sibTransId="{E8F320F1-9E9A-482F-A480-A08F5B6A6D0F}"/>
    <dgm:cxn modelId="{9E91EF19-C377-4B15-98CC-075135CC65C2}" type="presOf" srcId="{A52B4F81-5630-4595-81FE-C9E934429750}" destId="{8ED34F60-12AA-4590-BC39-27EEE7A2CFEB}" srcOrd="0" destOrd="0" presId="urn:microsoft.com/office/officeart/2005/8/layout/hierarchy1"/>
    <dgm:cxn modelId="{1798D903-5699-4E5B-BDB4-33395C30110B}" srcId="{A52B4F81-5630-4595-81FE-C9E934429750}" destId="{EF0D7C8F-2BD0-4C94-BC03-E72CFD012D4C}" srcOrd="0" destOrd="0" parTransId="{4D319A15-1270-4A26-AF42-B75C13007615}" sibTransId="{F6011B12-1EC8-4157-8D45-4F835955E5F5}"/>
    <dgm:cxn modelId="{ED5A00C4-D85C-47D4-A135-019B8D778F16}" type="presOf" srcId="{EF0D7C8F-2BD0-4C94-BC03-E72CFD012D4C}" destId="{C802B73E-F6DC-490A-B1B3-3AC9D67ED68E}" srcOrd="0" destOrd="0" presId="urn:microsoft.com/office/officeart/2005/8/layout/hierarchy1"/>
    <dgm:cxn modelId="{2A7C41A4-03B1-48FD-B731-67051B1DC444}" type="presParOf" srcId="{8ED34F60-12AA-4590-BC39-27EEE7A2CFEB}" destId="{338ADFDF-71E5-4326-B8FF-3D1BC85018C3}" srcOrd="0" destOrd="0" presId="urn:microsoft.com/office/officeart/2005/8/layout/hierarchy1"/>
    <dgm:cxn modelId="{54E79EC6-9FE5-4D40-8C07-936CCD611B1F}" type="presParOf" srcId="{338ADFDF-71E5-4326-B8FF-3D1BC85018C3}" destId="{41690F10-51B0-46A4-9FB0-6751750168A9}" srcOrd="0" destOrd="0" presId="urn:microsoft.com/office/officeart/2005/8/layout/hierarchy1"/>
    <dgm:cxn modelId="{E3441276-6E0A-4040-86B7-91DECC26281D}" type="presParOf" srcId="{41690F10-51B0-46A4-9FB0-6751750168A9}" destId="{09006B8C-08E0-4C8F-B22C-459370C7CA94}" srcOrd="0" destOrd="0" presId="urn:microsoft.com/office/officeart/2005/8/layout/hierarchy1"/>
    <dgm:cxn modelId="{A14F72AD-802B-4FCB-8D69-A463A139612F}" type="presParOf" srcId="{41690F10-51B0-46A4-9FB0-6751750168A9}" destId="{C802B73E-F6DC-490A-B1B3-3AC9D67ED68E}" srcOrd="1" destOrd="0" presId="urn:microsoft.com/office/officeart/2005/8/layout/hierarchy1"/>
    <dgm:cxn modelId="{333F3BCB-53A2-4B15-ACF6-2557DE22FF27}" type="presParOf" srcId="{338ADFDF-71E5-4326-B8FF-3D1BC85018C3}" destId="{072C7D66-BC0C-40B9-B28D-F4685A1331DC}" srcOrd="1" destOrd="0" presId="urn:microsoft.com/office/officeart/2005/8/layout/hierarchy1"/>
    <dgm:cxn modelId="{3FD8D836-4305-47F5-B362-843F8B02D474}" type="presParOf" srcId="{8ED34F60-12AA-4590-BC39-27EEE7A2CFEB}" destId="{E56AE93A-116F-4637-A9CB-68FFD99F327D}" srcOrd="1" destOrd="0" presId="urn:microsoft.com/office/officeart/2005/8/layout/hierarchy1"/>
    <dgm:cxn modelId="{7708242B-42BB-4DF3-8C70-6C7E5B4C9172}" type="presParOf" srcId="{E56AE93A-116F-4637-A9CB-68FFD99F327D}" destId="{1E0D664B-42E5-4D6C-BDC5-ED2A9B02E275}" srcOrd="0" destOrd="0" presId="urn:microsoft.com/office/officeart/2005/8/layout/hierarchy1"/>
    <dgm:cxn modelId="{E3875374-E2DF-49B0-A702-91591091AAEC}" type="presParOf" srcId="{1E0D664B-42E5-4D6C-BDC5-ED2A9B02E275}" destId="{0A379E77-E97D-415A-98C0-46E2C58703FC}" srcOrd="0" destOrd="0" presId="urn:microsoft.com/office/officeart/2005/8/layout/hierarchy1"/>
    <dgm:cxn modelId="{C85BFB9B-CCD7-4CF0-9D5B-0EB4BF5AA9B2}" type="presParOf" srcId="{1E0D664B-42E5-4D6C-BDC5-ED2A9B02E275}" destId="{E959B337-4099-49F6-91C4-08C3B4BDB01D}" srcOrd="1" destOrd="0" presId="urn:microsoft.com/office/officeart/2005/8/layout/hierarchy1"/>
    <dgm:cxn modelId="{BAD16E27-6903-4F73-B3C1-B6A63F6BD3B2}" type="presParOf" srcId="{E56AE93A-116F-4637-A9CB-68FFD99F327D}" destId="{E87726B2-F470-412F-A001-1E5226037D83}" srcOrd="1" destOrd="0" presId="urn:microsoft.com/office/officeart/2005/8/layout/hierarchy1"/>
    <dgm:cxn modelId="{5DB68FCD-95A1-40F8-955C-2AE457C93C0F}" type="presParOf" srcId="{8ED34F60-12AA-4590-BC39-27EEE7A2CFEB}" destId="{1C38B764-99F9-4E7F-A0C8-05FE718D725D}" srcOrd="2" destOrd="0" presId="urn:microsoft.com/office/officeart/2005/8/layout/hierarchy1"/>
    <dgm:cxn modelId="{1DF3F911-DCD2-4D04-95CD-D76EE2A20716}" type="presParOf" srcId="{1C38B764-99F9-4E7F-A0C8-05FE718D725D}" destId="{46643B8A-78C3-4BC0-A2E6-7DA9514AD995}" srcOrd="0" destOrd="0" presId="urn:microsoft.com/office/officeart/2005/8/layout/hierarchy1"/>
    <dgm:cxn modelId="{302678E2-594A-4B35-819F-5F9780808409}" type="presParOf" srcId="{46643B8A-78C3-4BC0-A2E6-7DA9514AD995}" destId="{BD3F280E-DC7F-4B70-8EA9-3348531B2F61}" srcOrd="0" destOrd="0" presId="urn:microsoft.com/office/officeart/2005/8/layout/hierarchy1"/>
    <dgm:cxn modelId="{665DA089-71BA-4688-ABAE-D5F36BEDB1D2}" type="presParOf" srcId="{46643B8A-78C3-4BC0-A2E6-7DA9514AD995}" destId="{E9E33835-B56F-4D26-B550-AAC9ED362693}" srcOrd="1" destOrd="0" presId="urn:microsoft.com/office/officeart/2005/8/layout/hierarchy1"/>
    <dgm:cxn modelId="{8C991883-7E7D-4FAE-A198-7FA5501D6909}" type="presParOf" srcId="{1C38B764-99F9-4E7F-A0C8-05FE718D725D}" destId="{B2EF62B0-33FD-4C1D-9DFA-9C9E2967F15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61038C-D194-4D35-BC27-20C9ADC2A394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C02BBC1-03B9-4834-87A4-DF823F7AF294}">
      <dgm:prSet/>
      <dgm:spPr/>
      <dgm:t>
        <a:bodyPr/>
        <a:lstStyle/>
        <a:p>
          <a:r>
            <a:rPr lang="hr-HR" dirty="0"/>
            <a:t>Najpoznatije predromaničke crkvice su: sv. Križ u Ninu, sv. Trojica pokraj Splita, sv. Marija u Trogiru, sv. Petar u </a:t>
          </a:r>
          <a:r>
            <a:rPr lang="hr-HR" dirty="0" err="1"/>
            <a:t>Priku</a:t>
          </a:r>
          <a:r>
            <a:rPr lang="hr-HR" dirty="0"/>
            <a:t> pokraj Omiša,…</a:t>
          </a:r>
          <a:endParaRPr lang="en-US" dirty="0"/>
        </a:p>
      </dgm:t>
    </dgm:pt>
    <dgm:pt modelId="{DFE380EC-D44C-4006-BA50-234CBB6E0267}" type="parTrans" cxnId="{0C80AE5C-796A-4CF9-858B-14BB8AAD1526}">
      <dgm:prSet/>
      <dgm:spPr/>
      <dgm:t>
        <a:bodyPr/>
        <a:lstStyle/>
        <a:p>
          <a:endParaRPr lang="en-US"/>
        </a:p>
      </dgm:t>
    </dgm:pt>
    <dgm:pt modelId="{6385533F-A30C-4406-B91A-1230471EA15B}" type="sibTrans" cxnId="{0C80AE5C-796A-4CF9-858B-14BB8AAD1526}">
      <dgm:prSet/>
      <dgm:spPr/>
      <dgm:t>
        <a:bodyPr/>
        <a:lstStyle/>
        <a:p>
          <a:endParaRPr lang="en-US"/>
        </a:p>
      </dgm:t>
    </dgm:pt>
    <dgm:pt modelId="{6A43C3BA-C97A-4BB2-8715-4076980B9AA9}">
      <dgm:prSet/>
      <dgm:spPr/>
      <dgm:t>
        <a:bodyPr/>
        <a:lstStyle/>
        <a:p>
          <a:r>
            <a:rPr lang="hr-HR" dirty="0"/>
            <a:t>Ostatci kamenog namještaja svjedoče o unutarnjem izgledu</a:t>
          </a:r>
          <a:endParaRPr lang="en-US" dirty="0"/>
        </a:p>
      </dgm:t>
    </dgm:pt>
    <dgm:pt modelId="{FC60345C-30A4-48C5-AF79-518190369A4F}" type="parTrans" cxnId="{B87523FC-BF0A-4345-97BA-7BA6D22AEC35}">
      <dgm:prSet/>
      <dgm:spPr/>
      <dgm:t>
        <a:bodyPr/>
        <a:lstStyle/>
        <a:p>
          <a:endParaRPr lang="en-US"/>
        </a:p>
      </dgm:t>
    </dgm:pt>
    <dgm:pt modelId="{402D0E48-96E9-4E53-A289-2EE05675A370}" type="sibTrans" cxnId="{B87523FC-BF0A-4345-97BA-7BA6D22AEC35}">
      <dgm:prSet/>
      <dgm:spPr/>
      <dgm:t>
        <a:bodyPr/>
        <a:lstStyle/>
        <a:p>
          <a:endParaRPr lang="en-US"/>
        </a:p>
      </dgm:t>
    </dgm:pt>
    <dgm:pt modelId="{FB5BC368-0941-44BA-A96C-29CD170D1ECB}" type="pres">
      <dgm:prSet presAssocID="{2A61038C-D194-4D35-BC27-20C9ADC2A3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C066C0EA-D2D3-491F-A279-0D4F4EDC6DBB}" type="pres">
      <dgm:prSet presAssocID="{3C02BBC1-03B9-4834-87A4-DF823F7AF294}" presName="hierRoot1" presStyleCnt="0"/>
      <dgm:spPr/>
    </dgm:pt>
    <dgm:pt modelId="{6F5CA9AE-1CE5-44FE-976C-02A2D1F85373}" type="pres">
      <dgm:prSet presAssocID="{3C02BBC1-03B9-4834-87A4-DF823F7AF294}" presName="composite" presStyleCnt="0"/>
      <dgm:spPr/>
    </dgm:pt>
    <dgm:pt modelId="{2A3B832C-2275-4188-BF84-EF742266487C}" type="pres">
      <dgm:prSet presAssocID="{3C02BBC1-03B9-4834-87A4-DF823F7AF294}" presName="background" presStyleLbl="node0" presStyleIdx="0" presStyleCnt="2"/>
      <dgm:spPr/>
    </dgm:pt>
    <dgm:pt modelId="{72DF7513-B3ED-4FBE-AB30-64A7BD5F07E0}" type="pres">
      <dgm:prSet presAssocID="{3C02BBC1-03B9-4834-87A4-DF823F7AF294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D28EE1C-444A-4EF5-A690-B0D11BCF44C9}" type="pres">
      <dgm:prSet presAssocID="{3C02BBC1-03B9-4834-87A4-DF823F7AF294}" presName="hierChild2" presStyleCnt="0"/>
      <dgm:spPr/>
    </dgm:pt>
    <dgm:pt modelId="{2017153A-F611-47C1-819D-34F438DE361D}" type="pres">
      <dgm:prSet presAssocID="{6A43C3BA-C97A-4BB2-8715-4076980B9AA9}" presName="hierRoot1" presStyleCnt="0"/>
      <dgm:spPr/>
    </dgm:pt>
    <dgm:pt modelId="{52E067F7-00A6-4AD9-837A-41BF188C23AB}" type="pres">
      <dgm:prSet presAssocID="{6A43C3BA-C97A-4BB2-8715-4076980B9AA9}" presName="composite" presStyleCnt="0"/>
      <dgm:spPr/>
    </dgm:pt>
    <dgm:pt modelId="{199E2A19-EA57-4A1B-BA3D-C163E81069A9}" type="pres">
      <dgm:prSet presAssocID="{6A43C3BA-C97A-4BB2-8715-4076980B9AA9}" presName="background" presStyleLbl="node0" presStyleIdx="1" presStyleCnt="2"/>
      <dgm:spPr/>
    </dgm:pt>
    <dgm:pt modelId="{A4E5C39B-C2CC-434B-B202-CDBFD6C86C8B}" type="pres">
      <dgm:prSet presAssocID="{6A43C3BA-C97A-4BB2-8715-4076980B9AA9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033EA57-C733-43B8-9FF3-6F4D647C2DF2}" type="pres">
      <dgm:prSet presAssocID="{6A43C3BA-C97A-4BB2-8715-4076980B9AA9}" presName="hierChild2" presStyleCnt="0"/>
      <dgm:spPr/>
    </dgm:pt>
  </dgm:ptLst>
  <dgm:cxnLst>
    <dgm:cxn modelId="{2DD9F845-B41B-4337-B428-C379BF5BEC5C}" type="presOf" srcId="{2A61038C-D194-4D35-BC27-20C9ADC2A394}" destId="{FB5BC368-0941-44BA-A96C-29CD170D1ECB}" srcOrd="0" destOrd="0" presId="urn:microsoft.com/office/officeart/2005/8/layout/hierarchy1"/>
    <dgm:cxn modelId="{B87523FC-BF0A-4345-97BA-7BA6D22AEC35}" srcId="{2A61038C-D194-4D35-BC27-20C9ADC2A394}" destId="{6A43C3BA-C97A-4BB2-8715-4076980B9AA9}" srcOrd="1" destOrd="0" parTransId="{FC60345C-30A4-48C5-AF79-518190369A4F}" sibTransId="{402D0E48-96E9-4E53-A289-2EE05675A370}"/>
    <dgm:cxn modelId="{BEB008AA-BDE0-4DF1-88A3-CADFA59C6E89}" type="presOf" srcId="{3C02BBC1-03B9-4834-87A4-DF823F7AF294}" destId="{72DF7513-B3ED-4FBE-AB30-64A7BD5F07E0}" srcOrd="0" destOrd="0" presId="urn:microsoft.com/office/officeart/2005/8/layout/hierarchy1"/>
    <dgm:cxn modelId="{8F2A565C-CFFA-4157-80F0-A33DFDE93941}" type="presOf" srcId="{6A43C3BA-C97A-4BB2-8715-4076980B9AA9}" destId="{A4E5C39B-C2CC-434B-B202-CDBFD6C86C8B}" srcOrd="0" destOrd="0" presId="urn:microsoft.com/office/officeart/2005/8/layout/hierarchy1"/>
    <dgm:cxn modelId="{0C80AE5C-796A-4CF9-858B-14BB8AAD1526}" srcId="{2A61038C-D194-4D35-BC27-20C9ADC2A394}" destId="{3C02BBC1-03B9-4834-87A4-DF823F7AF294}" srcOrd="0" destOrd="0" parTransId="{DFE380EC-D44C-4006-BA50-234CBB6E0267}" sibTransId="{6385533F-A30C-4406-B91A-1230471EA15B}"/>
    <dgm:cxn modelId="{FB2D67FC-9623-45B8-8B30-C5F8F000482A}" type="presParOf" srcId="{FB5BC368-0941-44BA-A96C-29CD170D1ECB}" destId="{C066C0EA-D2D3-491F-A279-0D4F4EDC6DBB}" srcOrd="0" destOrd="0" presId="urn:microsoft.com/office/officeart/2005/8/layout/hierarchy1"/>
    <dgm:cxn modelId="{6574A1D2-7B6B-4562-BE29-D3329D1E58D6}" type="presParOf" srcId="{C066C0EA-D2D3-491F-A279-0D4F4EDC6DBB}" destId="{6F5CA9AE-1CE5-44FE-976C-02A2D1F85373}" srcOrd="0" destOrd="0" presId="urn:microsoft.com/office/officeart/2005/8/layout/hierarchy1"/>
    <dgm:cxn modelId="{8860BC05-42C6-4FBE-BCB3-5AA6AA8B4D47}" type="presParOf" srcId="{6F5CA9AE-1CE5-44FE-976C-02A2D1F85373}" destId="{2A3B832C-2275-4188-BF84-EF742266487C}" srcOrd="0" destOrd="0" presId="urn:microsoft.com/office/officeart/2005/8/layout/hierarchy1"/>
    <dgm:cxn modelId="{FD24EB59-573A-4AD8-A819-98E323C4AB62}" type="presParOf" srcId="{6F5CA9AE-1CE5-44FE-976C-02A2D1F85373}" destId="{72DF7513-B3ED-4FBE-AB30-64A7BD5F07E0}" srcOrd="1" destOrd="0" presId="urn:microsoft.com/office/officeart/2005/8/layout/hierarchy1"/>
    <dgm:cxn modelId="{599E7E7E-2285-4B24-B0DC-FE83BC3349AD}" type="presParOf" srcId="{C066C0EA-D2D3-491F-A279-0D4F4EDC6DBB}" destId="{ED28EE1C-444A-4EF5-A690-B0D11BCF44C9}" srcOrd="1" destOrd="0" presId="urn:microsoft.com/office/officeart/2005/8/layout/hierarchy1"/>
    <dgm:cxn modelId="{0F3E0057-B9E4-4D2C-A98F-213869E8BB9B}" type="presParOf" srcId="{FB5BC368-0941-44BA-A96C-29CD170D1ECB}" destId="{2017153A-F611-47C1-819D-34F438DE361D}" srcOrd="1" destOrd="0" presId="urn:microsoft.com/office/officeart/2005/8/layout/hierarchy1"/>
    <dgm:cxn modelId="{70C20D32-E9DC-4433-A1B4-581407BAF134}" type="presParOf" srcId="{2017153A-F611-47C1-819D-34F438DE361D}" destId="{52E067F7-00A6-4AD9-837A-41BF188C23AB}" srcOrd="0" destOrd="0" presId="urn:microsoft.com/office/officeart/2005/8/layout/hierarchy1"/>
    <dgm:cxn modelId="{9772C0AE-C72D-4AA9-B73D-D88472FFB956}" type="presParOf" srcId="{52E067F7-00A6-4AD9-837A-41BF188C23AB}" destId="{199E2A19-EA57-4A1B-BA3D-C163E81069A9}" srcOrd="0" destOrd="0" presId="urn:microsoft.com/office/officeart/2005/8/layout/hierarchy1"/>
    <dgm:cxn modelId="{46DF3AC4-37BE-408E-97FA-F2D38E4FFC97}" type="presParOf" srcId="{52E067F7-00A6-4AD9-837A-41BF188C23AB}" destId="{A4E5C39B-C2CC-434B-B202-CDBFD6C86C8B}" srcOrd="1" destOrd="0" presId="urn:microsoft.com/office/officeart/2005/8/layout/hierarchy1"/>
    <dgm:cxn modelId="{A2FDD066-E503-437A-BBD1-A284E5426A90}" type="presParOf" srcId="{2017153A-F611-47C1-819D-34F438DE361D}" destId="{6033EA57-C733-43B8-9FF3-6F4D647C2D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F9325A-D760-45BE-BB60-91BEDE2DC74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49B51B-16DA-41D0-A080-26D05A39CAD5}">
      <dgm:prSet/>
      <dgm:spPr/>
      <dgm:t>
        <a:bodyPr/>
        <a:lstStyle/>
        <a:p>
          <a:r>
            <a:rPr lang="hr-HR" dirty="0"/>
            <a:t>Pleter </a:t>
          </a:r>
          <a:r>
            <a:rPr lang="hr-HR" dirty="0" smtClean="0"/>
            <a:t>– ukras </a:t>
          </a:r>
          <a:r>
            <a:rPr lang="hr-HR" dirty="0"/>
            <a:t>u obliku pletenice</a:t>
          </a:r>
          <a:endParaRPr lang="en-US" dirty="0"/>
        </a:p>
      </dgm:t>
    </dgm:pt>
    <dgm:pt modelId="{CB11852A-34EF-45F0-9081-9EB9109D4ACA}" type="parTrans" cxnId="{7A0D09A0-340D-4AE7-9C0A-D67763A32CBE}">
      <dgm:prSet/>
      <dgm:spPr/>
      <dgm:t>
        <a:bodyPr/>
        <a:lstStyle/>
        <a:p>
          <a:endParaRPr lang="en-US"/>
        </a:p>
      </dgm:t>
    </dgm:pt>
    <dgm:pt modelId="{4C0EEBD0-38C5-4EAC-A420-06FFC8AE5B34}" type="sibTrans" cxnId="{7A0D09A0-340D-4AE7-9C0A-D67763A32CBE}">
      <dgm:prSet/>
      <dgm:spPr/>
      <dgm:t>
        <a:bodyPr/>
        <a:lstStyle/>
        <a:p>
          <a:endParaRPr lang="en-US"/>
        </a:p>
      </dgm:t>
    </dgm:pt>
    <dgm:pt modelId="{99709BD1-9564-4BB9-8864-FFDFC064CFAD}">
      <dgm:prSet/>
      <dgm:spPr/>
      <dgm:t>
        <a:bodyPr/>
        <a:lstStyle/>
        <a:p>
          <a:r>
            <a:rPr lang="hr-HR" dirty="0"/>
            <a:t>Oltarne pregrade, oltari, krstionice svjedoci vremena</a:t>
          </a:r>
          <a:endParaRPr lang="en-US" dirty="0"/>
        </a:p>
      </dgm:t>
    </dgm:pt>
    <dgm:pt modelId="{E9A643F2-D394-40C2-A7F5-360476D44F95}" type="parTrans" cxnId="{1945C365-574D-4CF5-A9BB-4D75250A6DBF}">
      <dgm:prSet/>
      <dgm:spPr/>
      <dgm:t>
        <a:bodyPr/>
        <a:lstStyle/>
        <a:p>
          <a:endParaRPr lang="en-US"/>
        </a:p>
      </dgm:t>
    </dgm:pt>
    <dgm:pt modelId="{65F8BFD5-3859-4669-87EB-55F52D94C257}" type="sibTrans" cxnId="{1945C365-574D-4CF5-A9BB-4D75250A6DBF}">
      <dgm:prSet/>
      <dgm:spPr/>
      <dgm:t>
        <a:bodyPr/>
        <a:lstStyle/>
        <a:p>
          <a:endParaRPr lang="en-US"/>
        </a:p>
      </dgm:t>
    </dgm:pt>
    <dgm:pt modelId="{DEA700D9-67A5-4F41-B98B-FC4491E1E72F}">
      <dgm:prSet/>
      <dgm:spPr/>
      <dgm:t>
        <a:bodyPr/>
        <a:lstStyle/>
        <a:p>
          <a:r>
            <a:rPr lang="hr-HR" dirty="0"/>
            <a:t>Umjetnici iz sjeverne Italije </a:t>
          </a:r>
          <a:endParaRPr lang="en-US" dirty="0"/>
        </a:p>
      </dgm:t>
    </dgm:pt>
    <dgm:pt modelId="{B18C0C49-CFAD-46F8-8553-A1FF11F28607}" type="parTrans" cxnId="{B3E84401-8DA9-40C8-812B-B52F6DBF5EDB}">
      <dgm:prSet/>
      <dgm:spPr/>
    </dgm:pt>
    <dgm:pt modelId="{CF20B011-3EA2-4D74-B864-BEA6F35D0089}" type="sibTrans" cxnId="{B3E84401-8DA9-40C8-812B-B52F6DBF5EDB}">
      <dgm:prSet/>
      <dgm:spPr/>
    </dgm:pt>
    <dgm:pt modelId="{C4B631CB-11FE-4D9F-A941-AD86E0CC3C29}">
      <dgm:prSet/>
      <dgm:spPr/>
      <dgm:t>
        <a:bodyPr/>
        <a:lstStyle/>
        <a:p>
          <a:r>
            <a:rPr lang="hr-HR" dirty="0"/>
            <a:t>Klesari dodavali biljne motive</a:t>
          </a:r>
          <a:endParaRPr lang="en-US" dirty="0"/>
        </a:p>
      </dgm:t>
    </dgm:pt>
    <dgm:pt modelId="{C7972F39-E86A-4198-9AED-7862674AC422}" type="parTrans" cxnId="{37B82FF9-BFD1-4167-A13E-1EB0093FC145}">
      <dgm:prSet/>
      <dgm:spPr/>
    </dgm:pt>
    <dgm:pt modelId="{B129A081-1C6B-42AD-BA5D-CB98631FD4C8}" type="sibTrans" cxnId="{37B82FF9-BFD1-4167-A13E-1EB0093FC145}">
      <dgm:prSet/>
      <dgm:spPr/>
    </dgm:pt>
    <dgm:pt modelId="{A4170818-5C37-4BD8-9A14-FD35C6013B74}" type="pres">
      <dgm:prSet presAssocID="{54F9325A-D760-45BE-BB60-91BEDE2DC7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8E2E431-4051-4AB1-9D05-436950D5935A}" type="pres">
      <dgm:prSet presAssocID="{AE49B51B-16DA-41D0-A080-26D05A39CAD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5A788B-9F8B-492D-B525-446A08CCEC2D}" type="pres">
      <dgm:prSet presAssocID="{4C0EEBD0-38C5-4EAC-A420-06FFC8AE5B34}" presName="spacer" presStyleCnt="0"/>
      <dgm:spPr/>
    </dgm:pt>
    <dgm:pt modelId="{CB581225-6E8D-4A98-AE1F-00C710AAC835}" type="pres">
      <dgm:prSet presAssocID="{DEA700D9-67A5-4F41-B98B-FC4491E1E72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2EC2D5-07A9-426A-9B21-5D70FED4637E}" type="pres">
      <dgm:prSet presAssocID="{CF20B011-3EA2-4D74-B864-BEA6F35D0089}" presName="spacer" presStyleCnt="0"/>
      <dgm:spPr/>
    </dgm:pt>
    <dgm:pt modelId="{B8EEE0BA-7F6F-470B-813C-2681E740370F}" type="pres">
      <dgm:prSet presAssocID="{C4B631CB-11FE-4D9F-A941-AD86E0CC3C2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A171576-B2E8-4F89-A549-48806800D466}" type="pres">
      <dgm:prSet presAssocID="{B129A081-1C6B-42AD-BA5D-CB98631FD4C8}" presName="spacer" presStyleCnt="0"/>
      <dgm:spPr/>
    </dgm:pt>
    <dgm:pt modelId="{4209FF84-8D0E-498E-AEC5-D967CAB202B6}" type="pres">
      <dgm:prSet presAssocID="{99709BD1-9564-4BB9-8864-FFDFC064CFA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18BB0AD-5D32-4C6B-A012-772057C5FF30}" type="presOf" srcId="{99709BD1-9564-4BB9-8864-FFDFC064CFAD}" destId="{4209FF84-8D0E-498E-AEC5-D967CAB202B6}" srcOrd="0" destOrd="0" presId="urn:microsoft.com/office/officeart/2005/8/layout/vList2"/>
    <dgm:cxn modelId="{1945C365-574D-4CF5-A9BB-4D75250A6DBF}" srcId="{54F9325A-D760-45BE-BB60-91BEDE2DC74B}" destId="{99709BD1-9564-4BB9-8864-FFDFC064CFAD}" srcOrd="3" destOrd="0" parTransId="{E9A643F2-D394-40C2-A7F5-360476D44F95}" sibTransId="{65F8BFD5-3859-4669-87EB-55F52D94C257}"/>
    <dgm:cxn modelId="{7BE49B0B-7587-445A-A6A7-1CB17E9718CB}" type="presOf" srcId="{AE49B51B-16DA-41D0-A080-26D05A39CAD5}" destId="{28E2E431-4051-4AB1-9D05-436950D5935A}" srcOrd="0" destOrd="0" presId="urn:microsoft.com/office/officeart/2005/8/layout/vList2"/>
    <dgm:cxn modelId="{7A0D09A0-340D-4AE7-9C0A-D67763A32CBE}" srcId="{54F9325A-D760-45BE-BB60-91BEDE2DC74B}" destId="{AE49B51B-16DA-41D0-A080-26D05A39CAD5}" srcOrd="0" destOrd="0" parTransId="{CB11852A-34EF-45F0-9081-9EB9109D4ACA}" sibTransId="{4C0EEBD0-38C5-4EAC-A420-06FFC8AE5B34}"/>
    <dgm:cxn modelId="{B6BCB554-917B-4CC4-8E2D-9F515A31C63E}" type="presOf" srcId="{54F9325A-D760-45BE-BB60-91BEDE2DC74B}" destId="{A4170818-5C37-4BD8-9A14-FD35C6013B74}" srcOrd="0" destOrd="0" presId="urn:microsoft.com/office/officeart/2005/8/layout/vList2"/>
    <dgm:cxn modelId="{37B82FF9-BFD1-4167-A13E-1EB0093FC145}" srcId="{54F9325A-D760-45BE-BB60-91BEDE2DC74B}" destId="{C4B631CB-11FE-4D9F-A941-AD86E0CC3C29}" srcOrd="2" destOrd="0" parTransId="{C7972F39-E86A-4198-9AED-7862674AC422}" sibTransId="{B129A081-1C6B-42AD-BA5D-CB98631FD4C8}"/>
    <dgm:cxn modelId="{7F55BC5A-0839-416F-BC17-EBC70CA3612A}" type="presOf" srcId="{C4B631CB-11FE-4D9F-A941-AD86E0CC3C29}" destId="{B8EEE0BA-7F6F-470B-813C-2681E740370F}" srcOrd="0" destOrd="0" presId="urn:microsoft.com/office/officeart/2005/8/layout/vList2"/>
    <dgm:cxn modelId="{B3E84401-8DA9-40C8-812B-B52F6DBF5EDB}" srcId="{54F9325A-D760-45BE-BB60-91BEDE2DC74B}" destId="{DEA700D9-67A5-4F41-B98B-FC4491E1E72F}" srcOrd="1" destOrd="0" parTransId="{B18C0C49-CFAD-46F8-8553-A1FF11F28607}" sibTransId="{CF20B011-3EA2-4D74-B864-BEA6F35D0089}"/>
    <dgm:cxn modelId="{A7364A8D-49EB-4D65-856F-EC91781E0444}" type="presOf" srcId="{DEA700D9-67A5-4F41-B98B-FC4491E1E72F}" destId="{CB581225-6E8D-4A98-AE1F-00C710AAC835}" srcOrd="0" destOrd="0" presId="urn:microsoft.com/office/officeart/2005/8/layout/vList2"/>
    <dgm:cxn modelId="{DD8E37BC-1D4A-44C2-8AC7-E622D0EEE3E1}" type="presParOf" srcId="{A4170818-5C37-4BD8-9A14-FD35C6013B74}" destId="{28E2E431-4051-4AB1-9D05-436950D5935A}" srcOrd="0" destOrd="0" presId="urn:microsoft.com/office/officeart/2005/8/layout/vList2"/>
    <dgm:cxn modelId="{67F0C9E3-ADB9-41E3-AF0D-750BFE61C8FC}" type="presParOf" srcId="{A4170818-5C37-4BD8-9A14-FD35C6013B74}" destId="{D65A788B-9F8B-492D-B525-446A08CCEC2D}" srcOrd="1" destOrd="0" presId="urn:microsoft.com/office/officeart/2005/8/layout/vList2"/>
    <dgm:cxn modelId="{171E45D3-5F79-4DF6-A46B-5D878F0CA1E7}" type="presParOf" srcId="{A4170818-5C37-4BD8-9A14-FD35C6013B74}" destId="{CB581225-6E8D-4A98-AE1F-00C710AAC835}" srcOrd="2" destOrd="0" presId="urn:microsoft.com/office/officeart/2005/8/layout/vList2"/>
    <dgm:cxn modelId="{3CEF70CF-7037-4680-A876-877C082A4D51}" type="presParOf" srcId="{A4170818-5C37-4BD8-9A14-FD35C6013B74}" destId="{382EC2D5-07A9-426A-9B21-5D70FED4637E}" srcOrd="3" destOrd="0" presId="urn:microsoft.com/office/officeart/2005/8/layout/vList2"/>
    <dgm:cxn modelId="{6889B092-E038-4A7C-A943-D5F949931273}" type="presParOf" srcId="{A4170818-5C37-4BD8-9A14-FD35C6013B74}" destId="{B8EEE0BA-7F6F-470B-813C-2681E740370F}" srcOrd="4" destOrd="0" presId="urn:microsoft.com/office/officeart/2005/8/layout/vList2"/>
    <dgm:cxn modelId="{7F4F602C-73AD-4847-9542-023AF5E5567C}" type="presParOf" srcId="{A4170818-5C37-4BD8-9A14-FD35C6013B74}" destId="{EA171576-B2E8-4F89-A549-48806800D466}" srcOrd="5" destOrd="0" presId="urn:microsoft.com/office/officeart/2005/8/layout/vList2"/>
    <dgm:cxn modelId="{AD1FAC3A-EAE6-40BA-AF43-E5BEE67505FE}" type="presParOf" srcId="{A4170818-5C37-4BD8-9A14-FD35C6013B74}" destId="{4209FF84-8D0E-498E-AEC5-D967CAB202B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D98622-848B-4CF4-9A65-B5FB6D5B443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F813B9-33EE-4DAC-B738-B85DCD6EDD68}">
      <dgm:prSet/>
      <dgm:spPr/>
      <dgm:t>
        <a:bodyPr/>
        <a:lstStyle/>
        <a:p>
          <a:r>
            <a:rPr lang="hr-HR" dirty="0"/>
            <a:t>Oltarne pregrade i imena hrvatskih vladara</a:t>
          </a:r>
          <a:endParaRPr lang="en-US" dirty="0"/>
        </a:p>
      </dgm:t>
    </dgm:pt>
    <dgm:pt modelId="{B449B27D-0F24-4AB6-B106-C902F2DFC6A7}" type="parTrans" cxnId="{096BE1FA-ED90-4A38-8E11-831ACBC5C133}">
      <dgm:prSet/>
      <dgm:spPr/>
      <dgm:t>
        <a:bodyPr/>
        <a:lstStyle/>
        <a:p>
          <a:endParaRPr lang="en-US"/>
        </a:p>
      </dgm:t>
    </dgm:pt>
    <dgm:pt modelId="{8246AEB0-4939-404F-A50F-0FE7D26A3657}" type="sibTrans" cxnId="{096BE1FA-ED90-4A38-8E11-831ACBC5C133}">
      <dgm:prSet/>
      <dgm:spPr/>
      <dgm:t>
        <a:bodyPr/>
        <a:lstStyle/>
        <a:p>
          <a:endParaRPr lang="en-US"/>
        </a:p>
      </dgm:t>
    </dgm:pt>
    <dgm:pt modelId="{439EC5B7-1AC0-4D57-8D4E-3E01BEB4E5F0}">
      <dgm:prSet/>
      <dgm:spPr/>
      <dgm:t>
        <a:bodyPr/>
        <a:lstStyle/>
        <a:p>
          <a:r>
            <a:rPr lang="hr-HR" dirty="0"/>
            <a:t>Ostala sačuvana imena vladara poput Trpimira, Branimira, </a:t>
          </a:r>
          <a:r>
            <a:rPr lang="hr-HR" dirty="0" err="1" smtClean="0"/>
            <a:t>Muncimira</a:t>
          </a:r>
          <a:r>
            <a:rPr lang="hr-HR" dirty="0" smtClean="0"/>
            <a:t>…</a:t>
          </a:r>
          <a:endParaRPr lang="en-US" dirty="0"/>
        </a:p>
      </dgm:t>
    </dgm:pt>
    <dgm:pt modelId="{68A1AE28-D6F8-4750-9479-ABC44CBA66DE}" type="parTrans" cxnId="{7B0621FF-9F35-4EC9-9625-378EF0D2285A}">
      <dgm:prSet/>
      <dgm:spPr/>
      <dgm:t>
        <a:bodyPr/>
        <a:lstStyle/>
        <a:p>
          <a:endParaRPr lang="hr-HR"/>
        </a:p>
      </dgm:t>
    </dgm:pt>
    <dgm:pt modelId="{261CE3E5-59BA-4FB4-82FC-B4EE072402B6}" type="sibTrans" cxnId="{7B0621FF-9F35-4EC9-9625-378EF0D2285A}">
      <dgm:prSet/>
      <dgm:spPr/>
      <dgm:t>
        <a:bodyPr/>
        <a:lstStyle/>
        <a:p>
          <a:endParaRPr lang="hr-HR"/>
        </a:p>
      </dgm:t>
    </dgm:pt>
    <dgm:pt modelId="{2BCC856F-C4E1-4B2D-8DDE-29680F0934FF}" type="pres">
      <dgm:prSet presAssocID="{22D98622-848B-4CF4-9A65-B5FB6D5B44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E2386E0D-FFD7-4675-98CD-9108AE768838}" type="pres">
      <dgm:prSet presAssocID="{ECF813B9-33EE-4DAC-B738-B85DCD6EDD68}" presName="hierRoot1" presStyleCnt="0"/>
      <dgm:spPr/>
    </dgm:pt>
    <dgm:pt modelId="{567EC174-7B7C-47E6-8550-17FAA970F1A8}" type="pres">
      <dgm:prSet presAssocID="{ECF813B9-33EE-4DAC-B738-B85DCD6EDD68}" presName="composite" presStyleCnt="0"/>
      <dgm:spPr/>
    </dgm:pt>
    <dgm:pt modelId="{FA82F685-C179-4261-A880-4AAE2BC29910}" type="pres">
      <dgm:prSet presAssocID="{ECF813B9-33EE-4DAC-B738-B85DCD6EDD68}" presName="background" presStyleLbl="node0" presStyleIdx="0" presStyleCnt="2"/>
      <dgm:spPr/>
    </dgm:pt>
    <dgm:pt modelId="{9096FCEE-43F2-48FB-8F6D-3F68D9B46832}" type="pres">
      <dgm:prSet presAssocID="{ECF813B9-33EE-4DAC-B738-B85DCD6EDD68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187DA93-3019-4CEA-90B6-1089F7AE4582}" type="pres">
      <dgm:prSet presAssocID="{ECF813B9-33EE-4DAC-B738-B85DCD6EDD68}" presName="hierChild2" presStyleCnt="0"/>
      <dgm:spPr/>
    </dgm:pt>
    <dgm:pt modelId="{DBFE8A2A-6C89-4BA9-9374-A2B5FBA6415B}" type="pres">
      <dgm:prSet presAssocID="{439EC5B7-1AC0-4D57-8D4E-3E01BEB4E5F0}" presName="hierRoot1" presStyleCnt="0"/>
      <dgm:spPr/>
    </dgm:pt>
    <dgm:pt modelId="{06811205-B8B5-45D0-9D4B-90609FD42A9E}" type="pres">
      <dgm:prSet presAssocID="{439EC5B7-1AC0-4D57-8D4E-3E01BEB4E5F0}" presName="composite" presStyleCnt="0"/>
      <dgm:spPr/>
    </dgm:pt>
    <dgm:pt modelId="{F7FC2F7A-7517-4545-B718-208B1957C280}" type="pres">
      <dgm:prSet presAssocID="{439EC5B7-1AC0-4D57-8D4E-3E01BEB4E5F0}" presName="background" presStyleLbl="node0" presStyleIdx="1" presStyleCnt="2"/>
      <dgm:spPr/>
    </dgm:pt>
    <dgm:pt modelId="{E8A45B9E-23BD-4435-A595-73048AEFA167}" type="pres">
      <dgm:prSet presAssocID="{439EC5B7-1AC0-4D57-8D4E-3E01BEB4E5F0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17266B8-B55E-49BE-B222-678AC531800A}" type="pres">
      <dgm:prSet presAssocID="{439EC5B7-1AC0-4D57-8D4E-3E01BEB4E5F0}" presName="hierChild2" presStyleCnt="0"/>
      <dgm:spPr/>
    </dgm:pt>
  </dgm:ptLst>
  <dgm:cxnLst>
    <dgm:cxn modelId="{7B0621FF-9F35-4EC9-9625-378EF0D2285A}" srcId="{22D98622-848B-4CF4-9A65-B5FB6D5B4437}" destId="{439EC5B7-1AC0-4D57-8D4E-3E01BEB4E5F0}" srcOrd="1" destOrd="0" parTransId="{68A1AE28-D6F8-4750-9479-ABC44CBA66DE}" sibTransId="{261CE3E5-59BA-4FB4-82FC-B4EE072402B6}"/>
    <dgm:cxn modelId="{096BE1FA-ED90-4A38-8E11-831ACBC5C133}" srcId="{22D98622-848B-4CF4-9A65-B5FB6D5B4437}" destId="{ECF813B9-33EE-4DAC-B738-B85DCD6EDD68}" srcOrd="0" destOrd="0" parTransId="{B449B27D-0F24-4AB6-B106-C902F2DFC6A7}" sibTransId="{8246AEB0-4939-404F-A50F-0FE7D26A3657}"/>
    <dgm:cxn modelId="{218AB845-5B32-4B4A-830B-D92B935DC6C0}" type="presOf" srcId="{ECF813B9-33EE-4DAC-B738-B85DCD6EDD68}" destId="{9096FCEE-43F2-48FB-8F6D-3F68D9B46832}" srcOrd="0" destOrd="0" presId="urn:microsoft.com/office/officeart/2005/8/layout/hierarchy1"/>
    <dgm:cxn modelId="{320C9B8D-F8B5-4C74-9575-9B9C94B77542}" type="presOf" srcId="{22D98622-848B-4CF4-9A65-B5FB6D5B4437}" destId="{2BCC856F-C4E1-4B2D-8DDE-29680F0934FF}" srcOrd="0" destOrd="0" presId="urn:microsoft.com/office/officeart/2005/8/layout/hierarchy1"/>
    <dgm:cxn modelId="{3022DCF0-8369-4DFD-A8DB-F5D180CE25F6}" type="presOf" srcId="{439EC5B7-1AC0-4D57-8D4E-3E01BEB4E5F0}" destId="{E8A45B9E-23BD-4435-A595-73048AEFA167}" srcOrd="0" destOrd="0" presId="urn:microsoft.com/office/officeart/2005/8/layout/hierarchy1"/>
    <dgm:cxn modelId="{9AD7E7B0-1790-4795-BBD8-FC77A44E3FE4}" type="presParOf" srcId="{2BCC856F-C4E1-4B2D-8DDE-29680F0934FF}" destId="{E2386E0D-FFD7-4675-98CD-9108AE768838}" srcOrd="0" destOrd="0" presId="urn:microsoft.com/office/officeart/2005/8/layout/hierarchy1"/>
    <dgm:cxn modelId="{446E4C68-E86A-4E45-AC2B-E1895AB03010}" type="presParOf" srcId="{E2386E0D-FFD7-4675-98CD-9108AE768838}" destId="{567EC174-7B7C-47E6-8550-17FAA970F1A8}" srcOrd="0" destOrd="0" presId="urn:microsoft.com/office/officeart/2005/8/layout/hierarchy1"/>
    <dgm:cxn modelId="{0354B2CB-5135-430E-95B6-CD087BD5AD61}" type="presParOf" srcId="{567EC174-7B7C-47E6-8550-17FAA970F1A8}" destId="{FA82F685-C179-4261-A880-4AAE2BC29910}" srcOrd="0" destOrd="0" presId="urn:microsoft.com/office/officeart/2005/8/layout/hierarchy1"/>
    <dgm:cxn modelId="{F818D229-81C9-4D53-B9A9-9FBCB4C2F8FB}" type="presParOf" srcId="{567EC174-7B7C-47E6-8550-17FAA970F1A8}" destId="{9096FCEE-43F2-48FB-8F6D-3F68D9B46832}" srcOrd="1" destOrd="0" presId="urn:microsoft.com/office/officeart/2005/8/layout/hierarchy1"/>
    <dgm:cxn modelId="{E42B4D40-440B-4F2B-9DB3-70215920A4F3}" type="presParOf" srcId="{E2386E0D-FFD7-4675-98CD-9108AE768838}" destId="{F187DA93-3019-4CEA-90B6-1089F7AE4582}" srcOrd="1" destOrd="0" presId="urn:microsoft.com/office/officeart/2005/8/layout/hierarchy1"/>
    <dgm:cxn modelId="{B47C6160-D470-459E-BA1C-1FA9A37C0371}" type="presParOf" srcId="{2BCC856F-C4E1-4B2D-8DDE-29680F0934FF}" destId="{DBFE8A2A-6C89-4BA9-9374-A2B5FBA6415B}" srcOrd="1" destOrd="0" presId="urn:microsoft.com/office/officeart/2005/8/layout/hierarchy1"/>
    <dgm:cxn modelId="{D50C7D2B-D7F3-4CBC-9145-200555ECD1D3}" type="presParOf" srcId="{DBFE8A2A-6C89-4BA9-9374-A2B5FBA6415B}" destId="{06811205-B8B5-45D0-9D4B-90609FD42A9E}" srcOrd="0" destOrd="0" presId="urn:microsoft.com/office/officeart/2005/8/layout/hierarchy1"/>
    <dgm:cxn modelId="{40A244F2-751E-4F6C-B039-83D4C50E253E}" type="presParOf" srcId="{06811205-B8B5-45D0-9D4B-90609FD42A9E}" destId="{F7FC2F7A-7517-4545-B718-208B1957C280}" srcOrd="0" destOrd="0" presId="urn:microsoft.com/office/officeart/2005/8/layout/hierarchy1"/>
    <dgm:cxn modelId="{55AD3365-6469-4551-9126-E3DDBF1128D5}" type="presParOf" srcId="{06811205-B8B5-45D0-9D4B-90609FD42A9E}" destId="{E8A45B9E-23BD-4435-A595-73048AEFA167}" srcOrd="1" destOrd="0" presId="urn:microsoft.com/office/officeart/2005/8/layout/hierarchy1"/>
    <dgm:cxn modelId="{30AAE038-9FCE-4E72-9644-45268621C9F8}" type="presParOf" srcId="{DBFE8A2A-6C89-4BA9-9374-A2B5FBA6415B}" destId="{217266B8-B55E-49BE-B222-678AC531800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EDE355-4354-4AC6-A2DF-1D063C8F6481}">
      <dsp:nvSpPr>
        <dsp:cNvPr id="0" name=""/>
        <dsp:cNvSpPr/>
      </dsp:nvSpPr>
      <dsp:spPr>
        <a:xfrm>
          <a:off x="0" y="23243"/>
          <a:ext cx="70373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Seoba naroda i naseljavanje barbarskih plemena</a:t>
          </a:r>
          <a:endParaRPr lang="en-US" sz="2400" kern="1200" dirty="0"/>
        </a:p>
      </dsp:txBody>
      <dsp:txXfrm>
        <a:off x="0" y="23243"/>
        <a:ext cx="7037387" cy="1216800"/>
      </dsp:txXfrm>
    </dsp:sp>
    <dsp:sp modelId="{9F2232E3-2D94-4BAE-A64E-FD9D1012A42B}">
      <dsp:nvSpPr>
        <dsp:cNvPr id="0" name=""/>
        <dsp:cNvSpPr/>
      </dsp:nvSpPr>
      <dsp:spPr>
        <a:xfrm>
          <a:off x="0" y="1427243"/>
          <a:ext cx="7037387" cy="12168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Potpuno uništen gradski način života</a:t>
          </a:r>
          <a:endParaRPr lang="en-US" sz="2400" kern="1200" dirty="0"/>
        </a:p>
      </dsp:txBody>
      <dsp:txXfrm>
        <a:off x="0" y="1427243"/>
        <a:ext cx="7037387" cy="1216800"/>
      </dsp:txXfrm>
    </dsp:sp>
    <dsp:sp modelId="{D9402E17-5BA6-4ED8-8DCA-112B2F7BAB3A}">
      <dsp:nvSpPr>
        <dsp:cNvPr id="0" name=""/>
        <dsp:cNvSpPr/>
      </dsp:nvSpPr>
      <dsp:spPr>
        <a:xfrm>
          <a:off x="0" y="2831243"/>
          <a:ext cx="7037387" cy="12168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Barbarska plemena i novi uvjeti življenja</a:t>
          </a:r>
          <a:endParaRPr lang="en-US" sz="2400" kern="1200" dirty="0"/>
        </a:p>
      </dsp:txBody>
      <dsp:txXfrm>
        <a:off x="0" y="2831243"/>
        <a:ext cx="7037387" cy="1216800"/>
      </dsp:txXfrm>
    </dsp:sp>
    <dsp:sp modelId="{BC59FDDD-F836-44EF-9265-FF06735A36FF}">
      <dsp:nvSpPr>
        <dsp:cNvPr id="0" name=""/>
        <dsp:cNvSpPr/>
      </dsp:nvSpPr>
      <dsp:spPr>
        <a:xfrm>
          <a:off x="0" y="4235243"/>
          <a:ext cx="7037387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Prihvaćanje kršćanstva</a:t>
          </a:r>
          <a:endParaRPr lang="en-US" sz="2400" kern="1200" dirty="0"/>
        </a:p>
      </dsp:txBody>
      <dsp:txXfrm>
        <a:off x="0" y="4235243"/>
        <a:ext cx="7037387" cy="12168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AFBCA-929C-4504-ADE4-96DD1105A88B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202C6-A6C2-4151-A5B1-E77A0A8E6407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Potkraj IX. stoljeća uz pleter se pojavljuje i ljudski lik</a:t>
          </a:r>
          <a:endParaRPr lang="en-US" sz="2200" kern="1200" dirty="0"/>
        </a:p>
      </dsp:txBody>
      <dsp:txXfrm>
        <a:off x="316230" y="812264"/>
        <a:ext cx="2846069" cy="1807254"/>
      </dsp:txXfrm>
    </dsp:sp>
    <dsp:sp modelId="{584A99DD-D545-402F-870D-717C39226AD2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BBA9B-7303-44C3-ACF4-DA0A321B296C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Najpoznatiji spomenik takve vrste je oltarna pregrada iz crkve sv. Nedjeljice u Zadru</a:t>
          </a:r>
          <a:endParaRPr lang="en-US" sz="2200" kern="1200"/>
        </a:p>
      </dsp:txBody>
      <dsp:txXfrm>
        <a:off x="3794759" y="812264"/>
        <a:ext cx="2846069" cy="1807254"/>
      </dsp:txXfrm>
    </dsp:sp>
    <dsp:sp modelId="{F1FE8C0B-C15E-4E19-8D68-2B96199E2851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254F1-3C26-4706-BBE7-6A8DDA338A3D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Prizori iz Kristova života</a:t>
          </a:r>
          <a:endParaRPr lang="en-US" sz="2200" kern="1200" dirty="0"/>
        </a:p>
      </dsp:txBody>
      <dsp:txXfrm>
        <a:off x="7273289" y="812264"/>
        <a:ext cx="2846069" cy="1807254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8FF517-4766-4A54-9163-3CEC5AC02C95}">
      <dsp:nvSpPr>
        <dsp:cNvPr id="0" name=""/>
        <dsp:cNvSpPr/>
      </dsp:nvSpPr>
      <dsp:spPr>
        <a:xfrm>
          <a:off x="0" y="32876"/>
          <a:ext cx="6589260" cy="1160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Antički i helenistički temelji</a:t>
          </a:r>
          <a:endParaRPr lang="en-US" sz="2400" kern="1200" dirty="0"/>
        </a:p>
      </dsp:txBody>
      <dsp:txXfrm>
        <a:off x="0" y="32876"/>
        <a:ext cx="6589260" cy="1160640"/>
      </dsp:txXfrm>
    </dsp:sp>
    <dsp:sp modelId="{58E17D92-33DB-4C5C-A459-17DF525F523B}">
      <dsp:nvSpPr>
        <dsp:cNvPr id="0" name=""/>
        <dsp:cNvSpPr/>
      </dsp:nvSpPr>
      <dsp:spPr>
        <a:xfrm>
          <a:off x="0" y="1372076"/>
          <a:ext cx="6589260" cy="116064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Crkva imala presudan utjecaj na razvoj kulture</a:t>
          </a:r>
          <a:endParaRPr lang="en-US" sz="2400" kern="1200" dirty="0"/>
        </a:p>
      </dsp:txBody>
      <dsp:txXfrm>
        <a:off x="0" y="1372076"/>
        <a:ext cx="6589260" cy="1160640"/>
      </dsp:txXfrm>
    </dsp:sp>
    <dsp:sp modelId="{19880080-D4A9-4475-8A94-E91EF0FF4C3C}">
      <dsp:nvSpPr>
        <dsp:cNvPr id="0" name=""/>
        <dsp:cNvSpPr/>
      </dsp:nvSpPr>
      <dsp:spPr>
        <a:xfrm>
          <a:off x="0" y="2711276"/>
          <a:ext cx="6589260" cy="116064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Brojne ikone i mozaici</a:t>
          </a:r>
          <a:endParaRPr lang="en-US" sz="2400" kern="1200" dirty="0"/>
        </a:p>
      </dsp:txBody>
      <dsp:txXfrm>
        <a:off x="0" y="2711276"/>
        <a:ext cx="6589260" cy="1160640"/>
      </dsp:txXfrm>
    </dsp:sp>
    <dsp:sp modelId="{3A47CFE8-987F-47BD-97A5-1386038A3270}">
      <dsp:nvSpPr>
        <dsp:cNvPr id="0" name=""/>
        <dsp:cNvSpPr/>
      </dsp:nvSpPr>
      <dsp:spPr>
        <a:xfrm>
          <a:off x="0" y="4050476"/>
          <a:ext cx="6589260" cy="11606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Veličanje moći Boga i vlasti cara</a:t>
          </a:r>
          <a:endParaRPr lang="en-US" sz="2400" kern="1200" dirty="0"/>
        </a:p>
      </dsp:txBody>
      <dsp:txXfrm>
        <a:off x="0" y="4050476"/>
        <a:ext cx="6589260" cy="116064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E7A1BF-1CAA-4159-A978-4E78D71D0718}">
      <dsp:nvSpPr>
        <dsp:cNvPr id="0" name=""/>
        <dsp:cNvSpPr/>
      </dsp:nvSpPr>
      <dsp:spPr>
        <a:xfrm>
          <a:off x="0" y="26749"/>
          <a:ext cx="6594475" cy="973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Bizantska se književnost razvila iz grčke i rimske književnosti</a:t>
          </a:r>
          <a:endParaRPr lang="en-US" sz="2400" kern="1200" dirty="0"/>
        </a:p>
      </dsp:txBody>
      <dsp:txXfrm>
        <a:off x="0" y="26749"/>
        <a:ext cx="6594475" cy="973440"/>
      </dsp:txXfrm>
    </dsp:sp>
    <dsp:sp modelId="{80328848-EEB0-4939-A33C-B280DC263275}">
      <dsp:nvSpPr>
        <dsp:cNvPr id="0" name=""/>
        <dsp:cNvSpPr/>
      </dsp:nvSpPr>
      <dsp:spPr>
        <a:xfrm>
          <a:off x="0" y="1149949"/>
          <a:ext cx="6594475" cy="97344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Pisci pisali: vjerske himne, ljetopise, legende o svecima, crkvene i političke rasprave</a:t>
          </a:r>
          <a:endParaRPr lang="en-US" sz="2400" kern="1200" dirty="0"/>
        </a:p>
      </dsp:txBody>
      <dsp:txXfrm>
        <a:off x="0" y="1149949"/>
        <a:ext cx="6594475" cy="973440"/>
      </dsp:txXfrm>
    </dsp:sp>
    <dsp:sp modelId="{3F62CB6A-3DE2-423B-842D-96AA1D2E5C35}">
      <dsp:nvSpPr>
        <dsp:cNvPr id="0" name=""/>
        <dsp:cNvSpPr/>
      </dsp:nvSpPr>
      <dsp:spPr>
        <a:xfrm>
          <a:off x="0" y="2273149"/>
          <a:ext cx="6594475" cy="97344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Konstantin VII. Porfirogenet: „O upravljanju carstvom”</a:t>
          </a:r>
          <a:endParaRPr lang="en-US" sz="2400" kern="1200" dirty="0"/>
        </a:p>
      </dsp:txBody>
      <dsp:txXfrm>
        <a:off x="0" y="2273149"/>
        <a:ext cx="6594475" cy="973440"/>
      </dsp:txXfrm>
    </dsp:sp>
    <dsp:sp modelId="{521FE3C0-1F63-4A3C-87BC-4B2E9323ACF3}">
      <dsp:nvSpPr>
        <dsp:cNvPr id="0" name=""/>
        <dsp:cNvSpPr/>
      </dsp:nvSpPr>
      <dsp:spPr>
        <a:xfrm>
          <a:off x="0" y="3396349"/>
          <a:ext cx="6594475" cy="97344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Nastanak važnih djela s područja ostalih znanosti</a:t>
          </a:r>
          <a:endParaRPr lang="en-US" sz="2400" kern="1200" dirty="0"/>
        </a:p>
      </dsp:txBody>
      <dsp:txXfrm>
        <a:off x="0" y="3396349"/>
        <a:ext cx="6594475" cy="973440"/>
      </dsp:txXfrm>
    </dsp:sp>
    <dsp:sp modelId="{848B0F6A-AE7E-451C-BBE7-B98A1EA2926F}">
      <dsp:nvSpPr>
        <dsp:cNvPr id="0" name=""/>
        <dsp:cNvSpPr/>
      </dsp:nvSpPr>
      <dsp:spPr>
        <a:xfrm>
          <a:off x="0" y="4519549"/>
          <a:ext cx="6594475" cy="9734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Gradnja bazilika s kupolama, najveća Aja Sofija u Carigradu</a:t>
          </a:r>
          <a:endParaRPr lang="en-US" sz="2400" kern="1200" dirty="0"/>
        </a:p>
      </dsp:txBody>
      <dsp:txXfrm>
        <a:off x="0" y="4519549"/>
        <a:ext cx="6594475" cy="97344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FBCDA4-F802-4AD0-9D81-0F3C539BFDC8}">
      <dsp:nvSpPr>
        <dsp:cNvPr id="0" name=""/>
        <dsp:cNvSpPr/>
      </dsp:nvSpPr>
      <dsp:spPr>
        <a:xfrm>
          <a:off x="0" y="21716"/>
          <a:ext cx="6589260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Bave se književnošću, likovnom i glazbenom umjetnošću</a:t>
          </a:r>
          <a:endParaRPr lang="en-US" sz="3100" kern="1200" dirty="0"/>
        </a:p>
      </dsp:txBody>
      <dsp:txXfrm>
        <a:off x="0" y="21716"/>
        <a:ext cx="6589260" cy="1233179"/>
      </dsp:txXfrm>
    </dsp:sp>
    <dsp:sp modelId="{B4734378-002D-4223-B4BC-F072A4019C6E}">
      <dsp:nvSpPr>
        <dsp:cNvPr id="0" name=""/>
        <dsp:cNvSpPr/>
      </dsp:nvSpPr>
      <dsp:spPr>
        <a:xfrm>
          <a:off x="0" y="1344176"/>
          <a:ext cx="6589260" cy="1233179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Jedno od najpoznatijih književnih djela je „Tisuću i jedna noć”</a:t>
          </a:r>
          <a:endParaRPr lang="en-US" sz="3100" kern="1200" dirty="0"/>
        </a:p>
      </dsp:txBody>
      <dsp:txXfrm>
        <a:off x="0" y="1344176"/>
        <a:ext cx="6589260" cy="1233179"/>
      </dsp:txXfrm>
    </dsp:sp>
    <dsp:sp modelId="{DDB6FBA1-B6FF-4D98-91CF-19B9F61A6DC4}">
      <dsp:nvSpPr>
        <dsp:cNvPr id="0" name=""/>
        <dsp:cNvSpPr/>
      </dsp:nvSpPr>
      <dsp:spPr>
        <a:xfrm>
          <a:off x="0" y="2666636"/>
          <a:ext cx="6589260" cy="1233179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Najvažnija su djela vjerskih sadržaja</a:t>
          </a:r>
          <a:endParaRPr lang="en-US" sz="3100" kern="1200" dirty="0"/>
        </a:p>
      </dsp:txBody>
      <dsp:txXfrm>
        <a:off x="0" y="2666636"/>
        <a:ext cx="6589260" cy="1233179"/>
      </dsp:txXfrm>
    </dsp:sp>
    <dsp:sp modelId="{22C4B035-3CAB-4B2F-82C2-10C2F4F41249}">
      <dsp:nvSpPr>
        <dsp:cNvPr id="0" name=""/>
        <dsp:cNvSpPr/>
      </dsp:nvSpPr>
      <dsp:spPr>
        <a:xfrm>
          <a:off x="0" y="3989096"/>
          <a:ext cx="6589260" cy="123317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Znanost o tumačenju svete knjige Kurana</a:t>
          </a:r>
          <a:endParaRPr lang="en-US" sz="3100" kern="1200" dirty="0"/>
        </a:p>
      </dsp:txBody>
      <dsp:txXfrm>
        <a:off x="0" y="3989096"/>
        <a:ext cx="6589260" cy="123317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9E99BD-7BDE-4B80-8BE4-DA35B04BB2D7}">
      <dsp:nvSpPr>
        <dsp:cNvPr id="0" name=""/>
        <dsp:cNvSpPr/>
      </dsp:nvSpPr>
      <dsp:spPr>
        <a:xfrm>
          <a:off x="0" y="23243"/>
          <a:ext cx="70373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Likovna umjetnost povezana s religijom</a:t>
          </a:r>
          <a:endParaRPr lang="en-US" sz="2400" kern="1200" dirty="0"/>
        </a:p>
      </dsp:txBody>
      <dsp:txXfrm>
        <a:off x="0" y="23243"/>
        <a:ext cx="7037387" cy="1216800"/>
      </dsp:txXfrm>
    </dsp:sp>
    <dsp:sp modelId="{3D7517A4-46C5-4B63-94D7-BD34FF01B411}">
      <dsp:nvSpPr>
        <dsp:cNvPr id="0" name=""/>
        <dsp:cNvSpPr/>
      </dsp:nvSpPr>
      <dsp:spPr>
        <a:xfrm>
          <a:off x="0" y="1427243"/>
          <a:ext cx="7037387" cy="12168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Ornamenti i ukrasi</a:t>
          </a:r>
          <a:endParaRPr lang="en-US" sz="2400" kern="1200" dirty="0"/>
        </a:p>
      </dsp:txBody>
      <dsp:txXfrm>
        <a:off x="0" y="1427243"/>
        <a:ext cx="7037387" cy="1216800"/>
      </dsp:txXfrm>
    </dsp:sp>
    <dsp:sp modelId="{872B3A61-F71A-4078-8B6A-C917E825612C}">
      <dsp:nvSpPr>
        <dsp:cNvPr id="0" name=""/>
        <dsp:cNvSpPr/>
      </dsp:nvSpPr>
      <dsp:spPr>
        <a:xfrm>
          <a:off x="0" y="2831243"/>
          <a:ext cx="7037387" cy="12168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Motivi geometrijski, različiti tekstovi iz Kurana</a:t>
          </a:r>
          <a:endParaRPr lang="en-US" sz="2400" kern="1200" dirty="0"/>
        </a:p>
      </dsp:txBody>
      <dsp:txXfrm>
        <a:off x="0" y="2831243"/>
        <a:ext cx="7037387" cy="1216800"/>
      </dsp:txXfrm>
    </dsp:sp>
    <dsp:sp modelId="{EC0C7CA0-5F5B-49F9-B59F-60D39FF880F4}">
      <dsp:nvSpPr>
        <dsp:cNvPr id="0" name=""/>
        <dsp:cNvSpPr/>
      </dsp:nvSpPr>
      <dsp:spPr>
        <a:xfrm>
          <a:off x="0" y="4235243"/>
          <a:ext cx="7037387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Arabeske </a:t>
          </a:r>
          <a:r>
            <a:rPr lang="hr-HR" sz="2400" kern="1200" dirty="0" smtClean="0"/>
            <a:t>– ukrasi </a:t>
          </a:r>
          <a:r>
            <a:rPr lang="hr-HR" sz="2400" kern="1200" dirty="0"/>
            <a:t>sastavljeni od geometrijskih crta i stiliziranih biljnih motiva</a:t>
          </a:r>
          <a:endParaRPr lang="en-US" sz="2400" kern="1200" dirty="0"/>
        </a:p>
      </dsp:txBody>
      <dsp:txXfrm>
        <a:off x="0" y="4235243"/>
        <a:ext cx="7037387" cy="121680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5075AF-9852-4CD7-9267-6D322F391339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ED73C-0472-4AD3-B07F-03612762AAC3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900" kern="1200"/>
            <a:t>Stil gradnje prepoznatljiv po raskoši i bogatstvu izražaja</a:t>
          </a:r>
          <a:endParaRPr lang="en-US" sz="3900" kern="1200"/>
        </a:p>
      </dsp:txBody>
      <dsp:txXfrm>
        <a:off x="600342" y="447327"/>
        <a:ext cx="4224635" cy="2682643"/>
      </dsp:txXfrm>
    </dsp:sp>
    <dsp:sp modelId="{383054CC-CB0E-4A27-86D9-6D2EE825D6EB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5CB40-C82D-4C66-A123-629DD0D919B8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900" kern="1200" dirty="0"/>
            <a:t>Ističu se vjerske građevine </a:t>
          </a:r>
          <a:r>
            <a:rPr lang="hr-HR" sz="3900" kern="1200" dirty="0" smtClean="0"/>
            <a:t>– džamije</a:t>
          </a:r>
          <a:endParaRPr lang="en-US" sz="3900" kern="1200" dirty="0"/>
        </a:p>
      </dsp:txBody>
      <dsp:txXfrm>
        <a:off x="5763785" y="447327"/>
        <a:ext cx="4224635" cy="26826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EDE355-4354-4AC6-A2DF-1D063C8F6481}">
      <dsp:nvSpPr>
        <dsp:cNvPr id="0" name=""/>
        <dsp:cNvSpPr/>
      </dsp:nvSpPr>
      <dsp:spPr>
        <a:xfrm>
          <a:off x="0" y="23243"/>
          <a:ext cx="70373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Promjene u umjetnosti, nastanak tzv. barbarske umjetnosti ili predromanike</a:t>
          </a:r>
          <a:endParaRPr lang="en-US" sz="2400" kern="1200" dirty="0"/>
        </a:p>
      </dsp:txBody>
      <dsp:txXfrm>
        <a:off x="0" y="23243"/>
        <a:ext cx="7037387" cy="1216800"/>
      </dsp:txXfrm>
    </dsp:sp>
    <dsp:sp modelId="{32A7A947-ECE3-498D-B5F9-018412F53854}">
      <dsp:nvSpPr>
        <dsp:cNvPr id="0" name=""/>
        <dsp:cNvSpPr/>
      </dsp:nvSpPr>
      <dsp:spPr>
        <a:xfrm>
          <a:off x="0" y="1427243"/>
          <a:ext cx="7037387" cy="12168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Likovna ostvarenja pokrštenih naroda ranoga srednjeg vijeka</a:t>
          </a:r>
          <a:endParaRPr lang="en-US" sz="2400" kern="1200" dirty="0"/>
        </a:p>
      </dsp:txBody>
      <dsp:txXfrm>
        <a:off x="0" y="1427243"/>
        <a:ext cx="7037387" cy="1216800"/>
      </dsp:txXfrm>
    </dsp:sp>
    <dsp:sp modelId="{179EFF31-2A8B-4777-9195-E41DA2755EE4}">
      <dsp:nvSpPr>
        <dsp:cNvPr id="0" name=""/>
        <dsp:cNvSpPr/>
      </dsp:nvSpPr>
      <dsp:spPr>
        <a:xfrm>
          <a:off x="0" y="2831243"/>
          <a:ext cx="7037387" cy="12168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Umjetnički stil nastao oko Sredozemnog mora</a:t>
          </a:r>
          <a:endParaRPr lang="en-US" sz="2400" kern="1200" dirty="0"/>
        </a:p>
      </dsp:txBody>
      <dsp:txXfrm>
        <a:off x="0" y="2831243"/>
        <a:ext cx="7037387" cy="1216800"/>
      </dsp:txXfrm>
    </dsp:sp>
    <dsp:sp modelId="{1F803D4D-0C1D-42A5-BFD4-3D19992F8281}">
      <dsp:nvSpPr>
        <dsp:cNvPr id="0" name=""/>
        <dsp:cNvSpPr/>
      </dsp:nvSpPr>
      <dsp:spPr>
        <a:xfrm>
          <a:off x="0" y="4235243"/>
          <a:ext cx="7037387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Ukrasi tipični za predromaničku umjetnost jesu pleteri, rozete, križevi</a:t>
          </a:r>
          <a:endParaRPr lang="en-US" sz="2400" kern="1200" dirty="0"/>
        </a:p>
      </dsp:txBody>
      <dsp:txXfrm>
        <a:off x="0" y="4235243"/>
        <a:ext cx="7037387" cy="1216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AC52AD-DC39-4B46-A876-3DB67293B4CC}">
      <dsp:nvSpPr>
        <dsp:cNvPr id="0" name=""/>
        <dsp:cNvSpPr/>
      </dsp:nvSpPr>
      <dsp:spPr>
        <a:xfrm>
          <a:off x="0" y="53483"/>
          <a:ext cx="7037387" cy="1272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Nastanak brojnih relikvija ili moći svetaca</a:t>
          </a:r>
          <a:endParaRPr lang="en-US" sz="3200" kern="1200" dirty="0"/>
        </a:p>
      </dsp:txBody>
      <dsp:txXfrm>
        <a:off x="0" y="53483"/>
        <a:ext cx="7037387" cy="1272960"/>
      </dsp:txXfrm>
    </dsp:sp>
    <dsp:sp modelId="{199B3FF1-D5F9-4874-9CAF-5E6752DBCF5D}">
      <dsp:nvSpPr>
        <dsp:cNvPr id="0" name=""/>
        <dsp:cNvSpPr/>
      </dsp:nvSpPr>
      <dsp:spPr>
        <a:xfrm>
          <a:off x="0" y="1418603"/>
          <a:ext cx="7037387" cy="127296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Arhitektura i građevine iz kasnoantičkog ili srednjovjekovnog razdoblja</a:t>
          </a:r>
          <a:endParaRPr lang="en-US" sz="3200" kern="1200" dirty="0"/>
        </a:p>
      </dsp:txBody>
      <dsp:txXfrm>
        <a:off x="0" y="1418603"/>
        <a:ext cx="7037387" cy="1272960"/>
      </dsp:txXfrm>
    </dsp:sp>
    <dsp:sp modelId="{E6DB270C-B83F-48FC-926F-40161D97EF5E}">
      <dsp:nvSpPr>
        <dsp:cNvPr id="0" name=""/>
        <dsp:cNvSpPr/>
      </dsp:nvSpPr>
      <dsp:spPr>
        <a:xfrm>
          <a:off x="0" y="2783723"/>
          <a:ext cx="7037387" cy="127296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Kapelice oko kojih nastaju središnje građevine tj. Crkve</a:t>
          </a:r>
          <a:endParaRPr lang="en-US" sz="3200" kern="1200" dirty="0"/>
        </a:p>
      </dsp:txBody>
      <dsp:txXfrm>
        <a:off x="0" y="2783723"/>
        <a:ext cx="7037387" cy="1272960"/>
      </dsp:txXfrm>
    </dsp:sp>
    <dsp:sp modelId="{D6F8F5B3-5E5B-4E0B-AF7D-B163BF665C11}">
      <dsp:nvSpPr>
        <dsp:cNvPr id="0" name=""/>
        <dsp:cNvSpPr/>
      </dsp:nvSpPr>
      <dsp:spPr>
        <a:xfrm>
          <a:off x="0" y="4148843"/>
          <a:ext cx="7037387" cy="12729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Građevine vrlo jednostavne i malih dimenzija</a:t>
          </a:r>
          <a:endParaRPr lang="en-US" sz="3200" kern="1200" dirty="0"/>
        </a:p>
      </dsp:txBody>
      <dsp:txXfrm>
        <a:off x="0" y="4148843"/>
        <a:ext cx="7037387" cy="12729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31A66B-D502-4996-8F03-2A12AD47D029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74FFA-FB7F-4E14-8444-6AF9046922CF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900" kern="1200" dirty="0"/>
            <a:t>Najviše predromaničkih crkvica sagrađeno u IX. i X. stoljeću</a:t>
          </a:r>
          <a:endParaRPr lang="en-US" sz="3900" kern="1200" dirty="0"/>
        </a:p>
      </dsp:txBody>
      <dsp:txXfrm>
        <a:off x="600342" y="447327"/>
        <a:ext cx="4224635" cy="2682643"/>
      </dsp:txXfrm>
    </dsp:sp>
    <dsp:sp modelId="{068F4625-7FB9-492B-A0A8-90960ED92491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D0DA4-6D29-4869-AB5D-F37CAE3F83BB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900" kern="1200" dirty="0"/>
            <a:t>Grubo klesani kamen i naslage žbuke</a:t>
          </a:r>
          <a:endParaRPr lang="en-US" sz="3900" kern="1200" dirty="0"/>
        </a:p>
      </dsp:txBody>
      <dsp:txXfrm>
        <a:off x="5763785" y="447327"/>
        <a:ext cx="4224635" cy="268264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006B8C-08E0-4C8F-B22C-459370C7CA94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2B73E-F6DC-490A-B1B3-3AC9D67ED68E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Uzori u gradnji Rim, Bizant i zapadna Europa</a:t>
          </a:r>
          <a:endParaRPr lang="en-US" sz="2600" kern="1200"/>
        </a:p>
      </dsp:txBody>
      <dsp:txXfrm>
        <a:off x="316230" y="812264"/>
        <a:ext cx="2846069" cy="1807254"/>
      </dsp:txXfrm>
    </dsp:sp>
    <dsp:sp modelId="{0A379E77-E97D-415A-98C0-46E2C58703FC}">
      <dsp:nvSpPr>
        <dsp:cNvPr id="0" name=""/>
        <dsp:cNvSpPr/>
      </dsp:nvSpPr>
      <dsp:spPr>
        <a:xfrm>
          <a:off x="347852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9B337-4099-49F6-91C4-08C3B4BDB01D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U Hrvatskoj sačuvano stotinjak crkvica</a:t>
          </a:r>
          <a:endParaRPr lang="en-US" sz="2600" kern="1200" dirty="0"/>
        </a:p>
      </dsp:txBody>
      <dsp:txXfrm>
        <a:off x="3794759" y="812264"/>
        <a:ext cx="2846069" cy="1807254"/>
      </dsp:txXfrm>
    </dsp:sp>
    <dsp:sp modelId="{BD3F280E-DC7F-4B70-8EA9-3348531B2F61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33835-B56F-4D26-B550-AAC9ED362693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Tlocrti u obliku kruga, pravokutnika i križa</a:t>
          </a:r>
          <a:endParaRPr lang="en-US" sz="2600" kern="1200" dirty="0"/>
        </a:p>
      </dsp:txBody>
      <dsp:txXfrm>
        <a:off x="7273289" y="812264"/>
        <a:ext cx="2846069" cy="180725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3B832C-2275-4188-BF84-EF742266487C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F7513-B3ED-4FBE-AB30-64A7BD5F07E0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Najpoznatije predromaničke crkvice su: sv. Križ u Ninu, sv. Trojica pokraj Splita, sv. Marija u Trogiru, sv. Petar u </a:t>
          </a:r>
          <a:r>
            <a:rPr lang="hr-HR" sz="2700" kern="1200" dirty="0" err="1"/>
            <a:t>Priku</a:t>
          </a:r>
          <a:r>
            <a:rPr lang="hr-HR" sz="2700" kern="1200" dirty="0"/>
            <a:t> pokraj Omiša,…</a:t>
          </a:r>
          <a:endParaRPr lang="en-US" sz="2700" kern="1200" dirty="0"/>
        </a:p>
      </dsp:txBody>
      <dsp:txXfrm>
        <a:off x="600342" y="447327"/>
        <a:ext cx="4224635" cy="2682643"/>
      </dsp:txXfrm>
    </dsp:sp>
    <dsp:sp modelId="{199E2A19-EA57-4A1B-BA3D-C163E81069A9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5C39B-C2CC-434B-B202-CDBFD6C86C8B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Ostatci kamenog namještaja svjedoče o unutarnjem izgledu</a:t>
          </a:r>
          <a:endParaRPr lang="en-US" sz="2700" kern="1200" dirty="0"/>
        </a:p>
      </dsp:txBody>
      <dsp:txXfrm>
        <a:off x="5763785" y="447327"/>
        <a:ext cx="4224635" cy="268264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E2E431-4051-4AB1-9D05-436950D5935A}">
      <dsp:nvSpPr>
        <dsp:cNvPr id="0" name=""/>
        <dsp:cNvSpPr/>
      </dsp:nvSpPr>
      <dsp:spPr>
        <a:xfrm>
          <a:off x="0" y="71693"/>
          <a:ext cx="6263640" cy="12712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Pleter </a:t>
          </a:r>
          <a:r>
            <a:rPr lang="hr-HR" sz="3200" kern="1200" dirty="0" smtClean="0"/>
            <a:t>– ukras </a:t>
          </a:r>
          <a:r>
            <a:rPr lang="hr-HR" sz="3200" kern="1200" dirty="0"/>
            <a:t>u obliku pletenice</a:t>
          </a:r>
          <a:endParaRPr lang="en-US" sz="3200" kern="1200" dirty="0"/>
        </a:p>
      </dsp:txBody>
      <dsp:txXfrm>
        <a:off x="0" y="71693"/>
        <a:ext cx="6263640" cy="1271205"/>
      </dsp:txXfrm>
    </dsp:sp>
    <dsp:sp modelId="{CB581225-6E8D-4A98-AE1F-00C710AAC835}">
      <dsp:nvSpPr>
        <dsp:cNvPr id="0" name=""/>
        <dsp:cNvSpPr/>
      </dsp:nvSpPr>
      <dsp:spPr>
        <a:xfrm>
          <a:off x="0" y="1435058"/>
          <a:ext cx="6263640" cy="1271205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Umjetnici iz sjeverne Italije </a:t>
          </a:r>
          <a:endParaRPr lang="en-US" sz="3200" kern="1200" dirty="0"/>
        </a:p>
      </dsp:txBody>
      <dsp:txXfrm>
        <a:off x="0" y="1435058"/>
        <a:ext cx="6263640" cy="1271205"/>
      </dsp:txXfrm>
    </dsp:sp>
    <dsp:sp modelId="{B8EEE0BA-7F6F-470B-813C-2681E740370F}">
      <dsp:nvSpPr>
        <dsp:cNvPr id="0" name=""/>
        <dsp:cNvSpPr/>
      </dsp:nvSpPr>
      <dsp:spPr>
        <a:xfrm>
          <a:off x="0" y="2798423"/>
          <a:ext cx="6263640" cy="1271205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Klesari dodavali biljne motive</a:t>
          </a:r>
          <a:endParaRPr lang="en-US" sz="3200" kern="1200" dirty="0"/>
        </a:p>
      </dsp:txBody>
      <dsp:txXfrm>
        <a:off x="0" y="2798423"/>
        <a:ext cx="6263640" cy="1271205"/>
      </dsp:txXfrm>
    </dsp:sp>
    <dsp:sp modelId="{4209FF84-8D0E-498E-AEC5-D967CAB202B6}">
      <dsp:nvSpPr>
        <dsp:cNvPr id="0" name=""/>
        <dsp:cNvSpPr/>
      </dsp:nvSpPr>
      <dsp:spPr>
        <a:xfrm>
          <a:off x="0" y="4161789"/>
          <a:ext cx="6263640" cy="127120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Oltarne pregrade, oltari, krstionice svjedoci vremena</a:t>
          </a:r>
          <a:endParaRPr lang="en-US" sz="3200" kern="1200" dirty="0"/>
        </a:p>
      </dsp:txBody>
      <dsp:txXfrm>
        <a:off x="0" y="4161789"/>
        <a:ext cx="6263640" cy="127120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82F685-C179-4261-A880-4AAE2BC29910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6FCEE-43F2-48FB-8F6D-3F68D9B46832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Oltarne pregrade i imena hrvatskih vladara</a:t>
          </a:r>
          <a:endParaRPr lang="en-US" sz="3500" kern="1200" dirty="0"/>
        </a:p>
      </dsp:txBody>
      <dsp:txXfrm>
        <a:off x="600342" y="447327"/>
        <a:ext cx="4224635" cy="2682643"/>
      </dsp:txXfrm>
    </dsp:sp>
    <dsp:sp modelId="{F7FC2F7A-7517-4545-B718-208B1957C280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45B9E-23BD-4435-A595-73048AEFA167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Ostala sačuvana imena vladara poput Trpimira, Branimira, </a:t>
          </a:r>
          <a:r>
            <a:rPr lang="hr-HR" sz="3500" kern="1200" dirty="0" err="1" smtClean="0"/>
            <a:t>Muncimira</a:t>
          </a:r>
          <a:r>
            <a:rPr lang="hr-HR" sz="3500" kern="1200" dirty="0" smtClean="0"/>
            <a:t>…</a:t>
          </a:r>
          <a:endParaRPr lang="en-US" sz="3500" kern="1200" dirty="0"/>
        </a:p>
      </dsp:txBody>
      <dsp:txXfrm>
        <a:off x="5763785" y="447327"/>
        <a:ext cx="4224635" cy="2682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05/10/2020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Mozaik s prikazom carice Teodore i njezine svite, San </a:t>
            </a:r>
            <a:r>
              <a:rPr lang="hr-HR" dirty="0" err="1"/>
              <a:t>Vitale</a:t>
            </a:r>
            <a:r>
              <a:rPr lang="hr-HR" dirty="0"/>
              <a:t>, Ravenna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427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Arapski ukras arabeska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55689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Džamija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1246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Crkva sv. Donata u Zadru.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7254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Crkva sv. Križa u Ninu. Ovo je jedan od najljepših primjera hrvatskog predromaničkog graditeljstva sagrađen oko 800. godine.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4925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Crkva sv. Trojice pokraj Splita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8663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2531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Trpimirov i Branimirov natpis.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23544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Reljef s oltarne pregrade u crkvi sv. </a:t>
            </a:r>
            <a:r>
              <a:rPr lang="hr-HR" dirty="0" err="1"/>
              <a:t>Nedjeljice</a:t>
            </a:r>
            <a:r>
              <a:rPr lang="hr-HR" dirty="0"/>
              <a:t> u Zadru.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7480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Bizantska ikona s prikazom Djevice Marije s anđelima.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29019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Hagia</a:t>
            </a:r>
            <a:r>
              <a:rPr lang="hr-HR" dirty="0"/>
              <a:t> Sophia ili crkva Svete Mudrosti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8142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/>
          </a:bodyPr>
          <a:lstStyle/>
          <a:p>
            <a:r>
              <a:rPr lang="hr-HR" sz="3800" dirty="0"/>
              <a:t>Predromanika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Umjetnost od predromanike do gotike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0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9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3AA4C0-9D29-48C4-B6BE-9A320B32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664" y="930530"/>
            <a:ext cx="3361677" cy="32750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300">
                <a:solidFill>
                  <a:srgbClr val="FFFFFF"/>
                </a:solidFill>
              </a:rPr>
              <a:t>Predromanika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8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13417" y="4843002"/>
            <a:ext cx="1351062" cy="1568472"/>
          </a:xfrm>
          <a:prstGeom prst="rect">
            <a:avLst/>
          </a:prstGeom>
          <a:solidFill>
            <a:srgbClr val="3C4C25"/>
          </a:solidFill>
          <a:ln w="25400">
            <a:solidFill>
              <a:srgbClr val="3C4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B1B"/>
              </a:solidFill>
            </a:endParaRPr>
          </a:p>
        </p:txBody>
      </p:sp>
      <p:pic>
        <p:nvPicPr>
          <p:cNvPr id="4" name="Slika 3" descr="Slika na kojoj se prikazuje trava, na otvorenom, zgrada, staro&#10;&#10;Opis je automatski generiran">
            <a:extLst>
              <a:ext uri="{FF2B5EF4-FFF2-40B4-BE49-F238E27FC236}">
                <a16:creationId xmlns:a16="http://schemas.microsoft.com/office/drawing/2014/main" xmlns="" id="{840241CA-9A06-4C3A-8DD9-CE9E0BDA1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21" r="9364"/>
          <a:stretch/>
        </p:blipFill>
        <p:spPr>
          <a:xfrm>
            <a:off x="4517401" y="450221"/>
            <a:ext cx="7203993" cy="5957557"/>
          </a:xfrm>
          <a:prstGeom prst="rect">
            <a:avLst/>
          </a:prstGeom>
        </p:spPr>
      </p:pic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4E050CB2-A419-4B74-BF16-5BA315542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1565" y="-191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76FE593-9B35-44D0-A7E2-D6122D6B56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721" y="600462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007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80DF40B2-80F7-4E71-B46C-284163F365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75986F-855A-4FAB-91B1-CCAE5AE7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dirty="0"/>
              <a:t>Predromanika</a:t>
            </a:r>
            <a:endParaRPr lang="en-US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xmlns="" id="{1B1B6A7C-5695-42CC-916A-678BE9576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r>
              <a:rPr lang="hr-HR" sz="2400" dirty="0"/>
              <a:t>Crkva sv. Trojice pokraj Splita</a:t>
            </a:r>
          </a:p>
          <a:p>
            <a:r>
              <a:rPr lang="hr-HR" sz="2400" dirty="0" err="1"/>
              <a:t>Šesterolisna</a:t>
            </a:r>
            <a:r>
              <a:rPr lang="hr-HR" sz="2400" dirty="0"/>
              <a:t> bazilika</a:t>
            </a:r>
          </a:p>
          <a:p>
            <a:r>
              <a:rPr lang="hr-HR" sz="2400" dirty="0"/>
              <a:t>Datira iz kraja VIII. i početka IX. stoljeća</a:t>
            </a:r>
          </a:p>
          <a:p>
            <a:endParaRPr lang="en-US" sz="2000" dirty="0"/>
          </a:p>
        </p:txBody>
      </p:sp>
      <p:pic>
        <p:nvPicPr>
          <p:cNvPr id="5" name="Rezervirano mjesto sadržaja 4" descr="Slika na kojoj se prikazuje trava, na otvorenom, zgrada, kamen&#10;&#10;Opis je automatski generiran">
            <a:extLst>
              <a:ext uri="{FF2B5EF4-FFF2-40B4-BE49-F238E27FC236}">
                <a16:creationId xmlns:a16="http://schemas.microsoft.com/office/drawing/2014/main" xmlns="" id="{70D7C655-E10E-4700-BFC5-1AEA8B4129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93" r="11200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2D528CDE-EE3B-4937-A6FA-B322FE00D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1565" y="-1918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5E66016-290C-4715-A98D-5AD05A63E6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1584" y="599654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793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07FE38D-E115-4E00-B9AC-C90CDBA95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hr-HR" sz="4700">
                <a:solidFill>
                  <a:schemeClr val="bg1"/>
                </a:solidFill>
              </a:rPr>
              <a:t>Predromanika</a:t>
            </a: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7D4AE1EA-1998-4FA5-B722-992C014930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053188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72B6A184-5F12-4C87-B07B-7AC320D3A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71565" y="-191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D139339-DEAA-4C29-BD92-6F46CDA839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721" y="600462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8151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7">
            <a:extLst>
              <a:ext uri="{FF2B5EF4-FFF2-40B4-BE49-F238E27FC236}">
                <a16:creationId xmlns:a16="http://schemas.microsoft.com/office/drawing/2014/main" xmlns="" id="{1707FC24-6981-43D9-B525-C7832BA22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8D1C62-2AB9-4765-81EB-985DE68E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Predromanika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Slika 3" descr="Slika na kojoj se prikazuje na zatvorenom, sjedenje, kovčeg, prtljaga&#10;&#10;Opis je automatski generiran">
            <a:extLst>
              <a:ext uri="{FF2B5EF4-FFF2-40B4-BE49-F238E27FC236}">
                <a16:creationId xmlns:a16="http://schemas.microsoft.com/office/drawing/2014/main" xmlns="" id="{F4B27EC9-0E6C-44AF-8071-534420C09A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0203" y="1052736"/>
            <a:ext cx="6553545" cy="5570513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1289A73B-8986-4611-816E-63681E5F3DB6}"/>
              </a:ext>
            </a:extLst>
          </p:cNvPr>
          <p:cNvSpPr txBox="1"/>
          <p:nvPr/>
        </p:nvSpPr>
        <p:spPr>
          <a:xfrm>
            <a:off x="5105866" y="467785"/>
            <a:ext cx="6553545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2400" kern="1200" dirty="0"/>
              <a:t>Promotrite fotografiju u udžbeniku na stranici 112., pročitajte njezin opis te odgovorite na pitanja.</a:t>
            </a:r>
            <a:endParaRPr lang="en-US" sz="2400" kern="1200" dirty="0"/>
          </a:p>
        </p:txBody>
      </p:sp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9BE071D6-AE96-4D6B-A0D7-30D524641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47553" y="-20266"/>
            <a:ext cx="1797050" cy="469900"/>
          </a:xfrm>
          <a:prstGeom prst="rect">
            <a:avLst/>
          </a:prstGeom>
          <a:noFill/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09E4F6EF-58B9-4BBE-ABAA-BB2AD3CE7E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721" y="600462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4146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2DD2BC0-6F29-4B4F-8D61-2DCF6D2E8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0B0DE5-C1CD-4D7E-B986-DC89D7BB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Predromanika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6214231-833F-462C-B98B-3F979782F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37726779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73BA18BB-7797-4401-86CB-0C5F6CC9B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71565" y="-1918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5222A15-8BB7-4098-8BF0-CB84DA2AA9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721" y="600462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469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65F4110-C0FC-4D61-ACD2-A7C950EAE9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B434ECC-AD10-46FD-BF97-9A207DFC3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Predromanika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C94CBDB-A76C-499E-95AB-C0A049E31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zervirano mjesto sadržaja 7" descr="Slika na kojoj se prikazuje zgrada, kamen&#10;&#10;Opis je automatski generiran">
            <a:extLst>
              <a:ext uri="{FF2B5EF4-FFF2-40B4-BE49-F238E27FC236}">
                <a16:creationId xmlns:a16="http://schemas.microsoft.com/office/drawing/2014/main" xmlns="" id="{CADBF210-3674-4456-B4CB-1045281EB8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74" r="18907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6" name="Rezervirano mjesto sadržaja 5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764FEBF2-CC89-4957-AFB9-106EC9FECF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06" r="10023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A8B1D295-2F68-45F1-90AF-092F67D0D7F5}"/>
              </a:ext>
            </a:extLst>
          </p:cNvPr>
          <p:cNvSpPr txBox="1"/>
          <p:nvPr/>
        </p:nvSpPr>
        <p:spPr>
          <a:xfrm>
            <a:off x="5289250" y="5503944"/>
            <a:ext cx="60988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kern="1200" dirty="0">
                <a:solidFill>
                  <a:schemeClr val="bg1"/>
                </a:solidFill>
              </a:rPr>
              <a:t>Promotrite fotografije u udžbeniku na stranici 112. </a:t>
            </a:r>
            <a:r>
              <a:rPr lang="hr-HR" sz="2400" dirty="0">
                <a:solidFill>
                  <a:schemeClr val="bg1"/>
                </a:solidFill>
              </a:rPr>
              <a:t>i</a:t>
            </a:r>
            <a:r>
              <a:rPr lang="hr-HR" sz="2400" kern="1200" dirty="0">
                <a:solidFill>
                  <a:schemeClr val="bg1"/>
                </a:solidFill>
              </a:rPr>
              <a:t> odgovorite na pitanja.</a:t>
            </a:r>
            <a:endParaRPr lang="hr-HR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9EF48E3A-76A9-4ED0-8F8C-3F061DF33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71565" y="-191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4A505B-6347-4F76-A4F0-D4350DA545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721" y="600462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3022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2DD2BC0-6F29-4B4F-8D61-2DCF6D2E8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3308B9-5514-4F7F-BFD9-8E783F3A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Predromanika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14E7A06-4B7A-4BB9-89AA-69CE0F817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52298054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808AD52B-10E0-4BE7-87FE-84163B098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71565" y="-1918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C8F4A83-47BD-4D09-B148-E0C938C769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721" y="600462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164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Slika na kojoj se prikazuje zgrada, fotografija, staro, velik&#10;&#10;Opis je automatski generiran">
            <a:extLst>
              <a:ext uri="{FF2B5EF4-FFF2-40B4-BE49-F238E27FC236}">
                <a16:creationId xmlns:a16="http://schemas.microsoft.com/office/drawing/2014/main" xmlns="" id="{57FBD437-2DC3-4B77-921A-A2EBD6D4A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6F2685F-D688-4DC1-9A96-70B495CE0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Predromanika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1B6BF735-9B7E-42E1-BD31-DC9FDB77D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30" y="-35647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5880F33-BBB5-43B9-AADF-C497D2076B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4112" y="605669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9166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D3C556-EBC6-4A88-BC09-736A168A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hr-HR" sz="4400" dirty="0"/>
              <a:t>Bizantska kultura</a:t>
            </a:r>
            <a:endParaRPr lang="hr-HR" dirty="0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37D67650-B86A-46F3-BA50-0A39853BB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97861478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E68E1054-4639-4F0D-B47C-4C501DCAA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0C31DB8-A928-41B6-A6F9-764D34E046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8" y="594906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2749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8" y="450221"/>
            <a:ext cx="671597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670" y="1111086"/>
            <a:ext cx="5486400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>
                <a:solidFill>
                  <a:srgbClr val="FFFFFF"/>
                </a:solidFill>
              </a:rPr>
              <a:t>Bizantska kultura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00" y="4521269"/>
            <a:ext cx="4442445" cy="1886509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62575" y="4521270"/>
            <a:ext cx="2115455" cy="1890204"/>
          </a:xfrm>
          <a:prstGeom prst="rect">
            <a:avLst/>
          </a:prstGeom>
          <a:solidFill>
            <a:srgbClr val="954F3E">
              <a:alpha val="95000"/>
            </a:srgbClr>
          </a:solidFill>
          <a:ln w="25400">
            <a:solidFill>
              <a:srgbClr val="954F3E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Content Placeholder 3" descr="Slika na kojoj se prikazuje tekst, fotografija, poziranje, mlado&#10;&#10;Opis je automatski generiran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15934"/>
          <a:stretch/>
        </p:blipFill>
        <p:spPr>
          <a:xfrm>
            <a:off x="7340960" y="450221"/>
            <a:ext cx="4393840" cy="5957557"/>
          </a:xfrm>
          <a:prstGeom prst="rect">
            <a:avLst/>
          </a:prstGeom>
        </p:spPr>
      </p:pic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10DA762F-361C-4217-8288-35970D73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1565" y="-191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E63B71A-32C1-494B-8385-F85E9165E9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721" y="600462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6769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5">
            <a:extLst>
              <a:ext uri="{FF2B5EF4-FFF2-40B4-BE49-F238E27FC236}">
                <a16:creationId xmlns:a16="http://schemas.microsoft.com/office/drawing/2014/main" xmlns="" id="{07322A9E-F1EC-405E-8971-BA906EFFC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6">
            <a:extLst>
              <a:ext uri="{FF2B5EF4-FFF2-40B4-BE49-F238E27FC236}">
                <a16:creationId xmlns:a16="http://schemas.microsoft.com/office/drawing/2014/main" xmlns="" id="{A5704422-1118-4FD1-95AD-29A064EB8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7">
            <a:extLst>
              <a:ext uri="{FF2B5EF4-FFF2-40B4-BE49-F238E27FC236}">
                <a16:creationId xmlns:a16="http://schemas.microsoft.com/office/drawing/2014/main" xmlns="" id="{A88B2AAA-B805-498E-A9E6-98B88585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8">
            <a:extLst>
              <a:ext uri="{FF2B5EF4-FFF2-40B4-BE49-F238E27FC236}">
                <a16:creationId xmlns:a16="http://schemas.microsoft.com/office/drawing/2014/main" xmlns="" id="{9B8051E0-19D7-43E1-BFD9-E6DBFEB3A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9">
            <a:extLst>
              <a:ext uri="{FF2B5EF4-FFF2-40B4-BE49-F238E27FC236}">
                <a16:creationId xmlns:a16="http://schemas.microsoft.com/office/drawing/2014/main" xmlns="" id="{4EDB2B02-86A2-46F5-A4BE-B7D9B10411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10">
            <a:extLst>
              <a:ext uri="{FF2B5EF4-FFF2-40B4-BE49-F238E27FC236}">
                <a16:creationId xmlns:a16="http://schemas.microsoft.com/office/drawing/2014/main" xmlns="" id="{43954639-FB5D-41F4-9560-6F6DFE778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12">
            <a:extLst>
              <a:ext uri="{FF2B5EF4-FFF2-40B4-BE49-F238E27FC236}">
                <a16:creationId xmlns:a16="http://schemas.microsoft.com/office/drawing/2014/main" xmlns="" id="{E898931C-0323-41FA-A036-20F818B1FF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4">
            <a:extLst>
              <a:ext uri="{FF2B5EF4-FFF2-40B4-BE49-F238E27FC236}">
                <a16:creationId xmlns:a16="http://schemas.microsoft.com/office/drawing/2014/main" xmlns="" id="{89AFE9DD-0792-4B98-B4EB-97ACA17E6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6">
            <a:extLst>
              <a:ext uri="{FF2B5EF4-FFF2-40B4-BE49-F238E27FC236}">
                <a16:creationId xmlns:a16="http://schemas.microsoft.com/office/drawing/2014/main" xmlns="" id="{3981F5C4-9AE1-404E-AF44-A4E6DB374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1">
            <a:extLst>
              <a:ext uri="{FF2B5EF4-FFF2-40B4-BE49-F238E27FC236}">
                <a16:creationId xmlns:a16="http://schemas.microsoft.com/office/drawing/2014/main" xmlns="" id="{763C1781-8726-4FAC-8C45-FF40376BE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21">
            <a:extLst>
              <a:ext uri="{FF2B5EF4-FFF2-40B4-BE49-F238E27FC236}">
                <a16:creationId xmlns:a16="http://schemas.microsoft.com/office/drawing/2014/main" xmlns="" id="{301491B5-56C7-43DC-A3D9-861EECCA0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CAA7B4-12FC-41BF-97FF-3AEEE543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700"/>
              <a:t>Predromanika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A533B736-3CD2-4D8D-B3C6-FADBDA56A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2248" y="4078224"/>
            <a:ext cx="2926080" cy="13075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/>
              <a:t>Pročitajte prigodan tekst u udžbeniku na stranici 110. i odgovorite na pitanja.</a:t>
            </a:r>
          </a:p>
        </p:txBody>
      </p:sp>
      <p:sp>
        <p:nvSpPr>
          <p:cNvPr id="89" name="Freeform 22">
            <a:extLst>
              <a:ext uri="{FF2B5EF4-FFF2-40B4-BE49-F238E27FC236}">
                <a16:creationId xmlns:a16="http://schemas.microsoft.com/office/drawing/2014/main" xmlns="" id="{237E2353-22DF-46E0-A200-FB30F8F39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3">
            <a:extLst>
              <a:ext uri="{FF2B5EF4-FFF2-40B4-BE49-F238E27FC236}">
                <a16:creationId xmlns:a16="http://schemas.microsoft.com/office/drawing/2014/main" xmlns="" id="{DD6138DB-057B-45F7-A5F4-E7BFDA20D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xmlns="" id="{79A54AB1-B64F-4843-BFAB-81CB74E66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Slika 4" descr="Slika na kojoj se prikazuje raznobojno, sag, soba&#10;&#10;Opis je automatski generiran">
            <a:extLst>
              <a:ext uri="{FF2B5EF4-FFF2-40B4-BE49-F238E27FC236}">
                <a16:creationId xmlns:a16="http://schemas.microsoft.com/office/drawing/2014/main" xmlns="" id="{8C333DE2-804C-470D-9DEB-888F9E1A1C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" b="2013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BDD90C7E-39FF-49D5-9AF5-9674A266B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1565" y="-1918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E904D90-0246-4614-8943-B94B4B978A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721" y="600462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1958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B61B37A-C499-4CE5-BA75-9DFE2204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529526"/>
            <a:ext cx="3722141" cy="5520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rgbClr val="FFFFFF"/>
                </a:solidFill>
              </a:rPr>
              <a:t>Bizantska kultura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63AD6867-6AB1-479A-A33B-20E5A6B7B1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93283440"/>
              </p:ext>
            </p:extLst>
          </p:nvPr>
        </p:nvGraphicFramePr>
        <p:xfrm>
          <a:off x="4933950" y="584200"/>
          <a:ext cx="6594475" cy="551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A0DBD8C-F896-4C39-9727-215353B7B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8307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2FFF9F3-34E6-41CD-99AF-E9E8087A22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6257" y="605010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8914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9" y="450221"/>
            <a:ext cx="3362146" cy="39115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1" y="762000"/>
            <a:ext cx="2771672" cy="3230578"/>
          </a:xfrm>
        </p:spPr>
        <p:txBody>
          <a:bodyPr>
            <a:normAutofit/>
          </a:bodyPr>
          <a:lstStyle/>
          <a:p>
            <a:r>
              <a:rPr lang="hr-HR" sz="3800" dirty="0">
                <a:solidFill>
                  <a:srgbClr val="FFFFFF"/>
                </a:solidFill>
              </a:rPr>
              <a:t>Bizantska kultura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" b="1532"/>
          <a:stretch/>
        </p:blipFill>
        <p:spPr>
          <a:xfrm>
            <a:off x="3988092" y="448054"/>
            <a:ext cx="4036457" cy="59545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88443" y="445459"/>
            <a:ext cx="3522149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0981" y="805294"/>
            <a:ext cx="2977071" cy="5237503"/>
          </a:xfrm>
        </p:spPr>
        <p:txBody>
          <a:bodyPr anchor="ctr">
            <a:normAutofit/>
          </a:bodyPr>
          <a:lstStyle/>
          <a:p>
            <a:r>
              <a:rPr lang="hr-HR" sz="2000" dirty="0"/>
              <a:t>Promotrite fotografiju i pročitajte njezin opis u udžbeniku na stranici 113., te odgovorite na pitanja.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5CC4153-3F0D-4F4C-8F12-E8FC3FA40A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8" y="4517136"/>
            <a:ext cx="3362146" cy="1890452"/>
          </a:xfrm>
          <a:prstGeom prst="rect">
            <a:avLst/>
          </a:prstGeom>
          <a:solidFill>
            <a:srgbClr val="705F44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A83CA874-4F31-4D58-A3D7-D68337477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1565" y="-1918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91D4E33-2257-4EA4-BE3A-AFCF1A10D4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721" y="600462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9870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01420EC-62F8-4E07-B15E-FCEB4AD5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hr-HR" sz="4400" dirty="0"/>
              <a:t>Arapska kultura i  umjetnost</a:t>
            </a:r>
            <a:endParaRPr lang="hr-HR" dirty="0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335FE19-65E8-4CEE-A577-F7352B9A5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28893429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FA37D970-A209-4E76-944A-F8BA3B62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915EF53-C56F-4E52-AB59-A2751DF8CE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7728" y="587964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8106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9" y="450221"/>
            <a:ext cx="3362146" cy="39115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1" y="762000"/>
            <a:ext cx="2771672" cy="3230578"/>
          </a:xfrm>
        </p:spPr>
        <p:txBody>
          <a:bodyPr>
            <a:normAutofit/>
          </a:bodyPr>
          <a:lstStyle/>
          <a:p>
            <a:r>
              <a:rPr lang="hr-HR" sz="3800" dirty="0">
                <a:solidFill>
                  <a:srgbClr val="FFFFFF"/>
                </a:solidFill>
              </a:rPr>
              <a:t>Arapska kultura i umjetnost</a:t>
            </a:r>
          </a:p>
        </p:txBody>
      </p:sp>
      <p:pic>
        <p:nvPicPr>
          <p:cNvPr id="4" name="Picture 3" descr="Slika na kojoj se prikazuje tekst, knjiga&#10;&#10;Opis je automatski generira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7" r="16614" b="-3"/>
          <a:stretch/>
        </p:blipFill>
        <p:spPr>
          <a:xfrm>
            <a:off x="3988092" y="448054"/>
            <a:ext cx="4036457" cy="59545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88443" y="445459"/>
            <a:ext cx="3522149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0981" y="805294"/>
            <a:ext cx="2977071" cy="5237503"/>
          </a:xfrm>
        </p:spPr>
        <p:txBody>
          <a:bodyPr anchor="ctr">
            <a:normAutofit/>
          </a:bodyPr>
          <a:lstStyle/>
          <a:p>
            <a:r>
              <a:rPr lang="hr-HR" sz="2000" dirty="0"/>
              <a:t>Rad s povijesnim izvorima. Promotrite ilustraciju i pročitajte tekst uz nju u udžbeniku na stranici 114., te odgovorite na pitanja.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5CC4153-3F0D-4F4C-8F12-E8FC3FA40A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8" y="4517136"/>
            <a:ext cx="3362146" cy="1890452"/>
          </a:xfrm>
          <a:prstGeom prst="rect">
            <a:avLst/>
          </a:prstGeom>
          <a:solidFill>
            <a:srgbClr val="235C63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BD4C626A-6F7E-4002-9711-16E81BDFB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71565" y="-1918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F74C6E0-6EFF-4D41-A367-F131910139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721" y="600462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3375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2A9A144-04D0-430A-BE4C-77B930AC0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3800" dirty="0">
                <a:solidFill>
                  <a:srgbClr val="FFFFFF"/>
                </a:solidFill>
              </a:rPr>
              <a:t>Arapska kultura i umjetnost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F0D7D653-6FA2-4BDE-8770-C2E1F21FB2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5701659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9F4ADC6-5D5B-479D-BA63-ED8DE74D7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71565" y="-191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8505F59-29FE-4163-B236-0D8D690FAA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721" y="600462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7669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C0A1ED06-4733-4020-9C60-81D4D80140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0CA3509-3AF9-45FE-93ED-57BB5D5E8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523" b="13247"/>
          <a:stretch/>
        </p:blipFill>
        <p:spPr>
          <a:xfrm>
            <a:off x="167052" y="81809"/>
            <a:ext cx="11823637" cy="6499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anchor="b"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Arapska kultura i umjetnost</a:t>
            </a:r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18ED7A4A-3901-4967-927A-5841A3A6D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1565" y="-191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34E1AE2-21E2-4695-9D63-203CCA6842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66124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2720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2DD2BC0-6F29-4B4F-8D61-2DCF6D2E8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48F1F16-E5F9-47E6-947B-CD7980C7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Arapska kultura i umjetnost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B7DE6CD2-8136-4379-865C-44D5740609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8431738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619AAD32-140F-4958-901F-8AB3853C1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71565" y="-1918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AC6B825-0E1A-499A-977F-2D7E497B26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721" y="600462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4838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8" y="450221"/>
            <a:ext cx="671597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670" y="1111086"/>
            <a:ext cx="5486400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>
                <a:solidFill>
                  <a:srgbClr val="FFFFFF"/>
                </a:solidFill>
              </a:rPr>
              <a:t>Arapska kultura i umjetnost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00" y="4521269"/>
            <a:ext cx="4442445" cy="1886509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62575" y="4521270"/>
            <a:ext cx="2115455" cy="1890204"/>
          </a:xfrm>
          <a:prstGeom prst="rect">
            <a:avLst/>
          </a:prstGeom>
          <a:solidFill>
            <a:srgbClr val="64774D">
              <a:alpha val="95000"/>
            </a:srgbClr>
          </a:solidFill>
          <a:ln w="25400">
            <a:solidFill>
              <a:srgbClr val="64774D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93"/>
          <a:stretch/>
        </p:blipFill>
        <p:spPr>
          <a:xfrm>
            <a:off x="7340960" y="450221"/>
            <a:ext cx="4393840" cy="5957557"/>
          </a:xfrm>
          <a:prstGeom prst="rect">
            <a:avLst/>
          </a:prstGeom>
        </p:spPr>
      </p:pic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6B42BCE1-10E8-43C3-BA2F-E6BAD9FA2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1565" y="-191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BA92460-EC40-4C49-A2DD-BB49B10FF6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721" y="600462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1169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8D5E40-69BE-4271-B683-865220B5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B60DD3B-E671-4785-BFD3-17D15386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809" y="2313307"/>
            <a:ext cx="6861917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/>
              <a:t>Seoba naroda i naseljavanje barbarskih plemena</a:t>
            </a:r>
            <a:endParaRPr lang="en-US" sz="2400" dirty="0"/>
          </a:p>
          <a:p>
            <a:pPr lvl="0"/>
            <a:r>
              <a:rPr lang="hr-HR" sz="2400" dirty="0"/>
              <a:t>Potpuno uništen gradski način života</a:t>
            </a:r>
            <a:endParaRPr lang="en-US" sz="2400" dirty="0"/>
          </a:p>
          <a:p>
            <a:pPr lvl="0"/>
            <a:r>
              <a:rPr lang="hr-HR" sz="2400" dirty="0"/>
              <a:t>Barbarska plemena i novi uvjeti življenja</a:t>
            </a:r>
            <a:endParaRPr lang="en-US" sz="2400" dirty="0"/>
          </a:p>
          <a:p>
            <a:pPr lvl="0"/>
            <a:r>
              <a:rPr lang="hr-HR" sz="2400" dirty="0"/>
              <a:t>Prihvaćanje kršćanstva</a:t>
            </a:r>
          </a:p>
          <a:p>
            <a:pPr lvl="0"/>
            <a:r>
              <a:rPr lang="hr-HR" sz="2400" dirty="0"/>
              <a:t>Nastanak tzv. barbarske umjetnosti ili predromanike</a:t>
            </a:r>
            <a:endParaRPr lang="en-US" sz="2400" dirty="0"/>
          </a:p>
          <a:p>
            <a:pPr lvl="0"/>
            <a:r>
              <a:rPr lang="hr-HR" sz="2400" dirty="0"/>
              <a:t>Umjetnički stil nastao oko Sredozemnog mora</a:t>
            </a:r>
            <a:endParaRPr lang="en-US" sz="2400" dirty="0"/>
          </a:p>
          <a:p>
            <a:pPr lvl="0"/>
            <a:r>
              <a:rPr lang="hr-HR" sz="2400" dirty="0"/>
              <a:t>Ukrasi tipični za predromaničku umjetnost jesu pleteri, rozete, križevi</a:t>
            </a:r>
            <a:endParaRPr lang="en-US" sz="2400" dirty="0"/>
          </a:p>
          <a:p>
            <a:pPr lvl="0"/>
            <a:endParaRPr lang="hr-HR" sz="2400" dirty="0"/>
          </a:p>
          <a:p>
            <a:pPr lvl="0"/>
            <a:endParaRPr lang="en-US" sz="2400" dirty="0"/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A66A07AC-D7E0-403A-9EB2-AA6428DB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4A3C31E-49E7-4761-A8F5-D3362875E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6920" y="593510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30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48BC9F-90A6-4414-A205-B71E5047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DF3F01D-EDAA-448A-99FA-E394FA30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378" y="2132856"/>
            <a:ext cx="6622445" cy="4334629"/>
          </a:xfrm>
        </p:spPr>
        <p:txBody>
          <a:bodyPr anchor="ctr">
            <a:normAutofit lnSpcReduction="10000"/>
          </a:bodyPr>
          <a:lstStyle/>
          <a:p>
            <a:pPr lvl="0"/>
            <a:r>
              <a:rPr lang="hr-HR" sz="2400" dirty="0"/>
              <a:t>Nastanak brojnih relikvija ili moći svetaca</a:t>
            </a:r>
            <a:endParaRPr lang="en-US" sz="2400" dirty="0"/>
          </a:p>
          <a:p>
            <a:pPr lvl="0"/>
            <a:r>
              <a:rPr lang="hr-HR" sz="2400" dirty="0"/>
              <a:t>Arhitektura i građevine iz kasnoantičkog ili srednjovjekovnog razdoblja</a:t>
            </a:r>
            <a:endParaRPr lang="en-US" sz="2400" dirty="0"/>
          </a:p>
          <a:p>
            <a:pPr lvl="0"/>
            <a:r>
              <a:rPr lang="hr-HR" sz="2400" dirty="0"/>
              <a:t>Kapelice oko kojih nastaju središnje građevine tj. Crkve</a:t>
            </a:r>
            <a:endParaRPr lang="en-US" sz="2400" dirty="0"/>
          </a:p>
          <a:p>
            <a:pPr lvl="0"/>
            <a:r>
              <a:rPr lang="hr-HR" sz="2400" dirty="0"/>
              <a:t>Građevine vrlo jednostavne i malih dimenzija</a:t>
            </a:r>
          </a:p>
          <a:p>
            <a:pPr lvl="0"/>
            <a:r>
              <a:rPr lang="hr-HR" sz="2400" dirty="0"/>
              <a:t>Najviše predromaničkih crkvica sagrađeno u IX. i X. stoljeću</a:t>
            </a:r>
            <a:endParaRPr lang="en-US" sz="2400" dirty="0"/>
          </a:p>
          <a:p>
            <a:pPr lvl="0"/>
            <a:r>
              <a:rPr lang="hr-HR" sz="2400" dirty="0"/>
              <a:t>Grubo klesani kamen i naslage žbuke</a:t>
            </a:r>
          </a:p>
          <a:p>
            <a:pPr lvl="0"/>
            <a:r>
              <a:rPr lang="hr-HR" sz="2400" dirty="0"/>
              <a:t>U Hrvatskoj sačuvano stotinjak crkvica</a:t>
            </a:r>
            <a:endParaRPr lang="en-US" sz="2400" dirty="0"/>
          </a:p>
          <a:p>
            <a:pPr lvl="0"/>
            <a:r>
              <a:rPr lang="hr-HR" sz="2400" dirty="0"/>
              <a:t>Tlocrti u obliku kruga, pravokutnika i križa</a:t>
            </a:r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1400" dirty="0"/>
          </a:p>
          <a:p>
            <a:pPr lvl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C45A081-16B5-4FAC-A427-AF1741CD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457C4E8-02F7-4EFA-B1C5-1A47360CC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6960" y="59759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293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46429E-D198-4E07-9419-64662FAC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2" y="687388"/>
            <a:ext cx="3414369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Predromanika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3FE86E0-7327-425F-A111-B6BE5A6F2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0180557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3F9121EF-AF60-4DCD-9721-B3F35B88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5406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34D454-5E2E-44E1-A719-7B79BDC68C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864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931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AB4C3D-8CC6-49ED-B1AB-6C9AA40B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C3A25B7-10B4-439F-9220-D1BE7059D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2345" y="2552070"/>
            <a:ext cx="6474470" cy="4334629"/>
          </a:xfrm>
        </p:spPr>
        <p:txBody>
          <a:bodyPr anchor="ctr">
            <a:normAutofit/>
          </a:bodyPr>
          <a:lstStyle/>
          <a:p>
            <a:r>
              <a:rPr lang="hr-HR" sz="2400" dirty="0"/>
              <a:t>Najpoznatije predromaničke crkvice su: sv. Križ u Ninu, sv. Trojica pokraj Splita, sv. Marija u Trogiru, sv. Petar u </a:t>
            </a:r>
            <a:r>
              <a:rPr lang="hr-HR" sz="2400" dirty="0" err="1"/>
              <a:t>Priku</a:t>
            </a:r>
            <a:r>
              <a:rPr lang="hr-HR" sz="2400" dirty="0"/>
              <a:t> pokraj </a:t>
            </a:r>
            <a:r>
              <a:rPr lang="hr-HR" sz="2400" dirty="0" smtClean="0"/>
              <a:t>Omiša…</a:t>
            </a:r>
            <a:endParaRPr lang="hr-HR" sz="2400" dirty="0"/>
          </a:p>
          <a:p>
            <a:pPr lvl="0"/>
            <a:r>
              <a:rPr lang="hr-HR" sz="2400" dirty="0"/>
              <a:t>Pleter, ukras u obliku pletenice</a:t>
            </a:r>
            <a:endParaRPr lang="en-US" sz="2400" dirty="0"/>
          </a:p>
          <a:p>
            <a:pPr lvl="0"/>
            <a:r>
              <a:rPr lang="hr-HR" sz="2400" dirty="0"/>
              <a:t>Klesari dodavali biljne motive</a:t>
            </a:r>
            <a:endParaRPr lang="en-US" sz="2400" dirty="0"/>
          </a:p>
          <a:p>
            <a:pPr lvl="0"/>
            <a:r>
              <a:rPr lang="hr-HR" sz="2400" dirty="0"/>
              <a:t>Oltarne pregrade, oltari, krstionice svjedoci vremena</a:t>
            </a:r>
          </a:p>
          <a:p>
            <a:r>
              <a:rPr lang="hr-HR" sz="2400" dirty="0"/>
              <a:t>Oltarne pregrade i imena hrvatskih vladara</a:t>
            </a:r>
          </a:p>
          <a:p>
            <a:r>
              <a:rPr lang="hr-HR" sz="2400" dirty="0"/>
              <a:t>Potkraj IX. stoljeća uz pleter se pojavljuje i ljudski lik</a:t>
            </a:r>
            <a:endParaRPr lang="en-US" sz="2400" dirty="0"/>
          </a:p>
          <a:p>
            <a:pPr marL="0" lvl="0" indent="0">
              <a:buNone/>
            </a:pPr>
            <a:endParaRPr lang="hr-HR" sz="2400" dirty="0"/>
          </a:p>
          <a:p>
            <a:pPr lvl="0"/>
            <a:endParaRPr lang="en-US" sz="2400" dirty="0"/>
          </a:p>
          <a:p>
            <a:endParaRPr lang="en-US" sz="1400" dirty="0"/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CA6B79CA-7BB0-4D90-BAF6-FEDCF077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308FCC9-D8C4-43BF-BA74-C22E4A194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5784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970B8A9-3581-40DC-BD30-EB35AD229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2F37A2C-BDBB-4B56-9315-35B4B1930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0667" y="2060848"/>
            <a:ext cx="6370837" cy="433462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hr-HR" sz="2400" dirty="0">
                <a:solidFill>
                  <a:srgbClr val="FEFFFF"/>
                </a:solidFill>
              </a:rPr>
              <a:t>Bizantska kultura:</a:t>
            </a:r>
          </a:p>
          <a:p>
            <a:pPr lvl="0"/>
            <a:r>
              <a:rPr lang="hr-HR" sz="2400" dirty="0"/>
              <a:t>Antički i helenistički temelji</a:t>
            </a:r>
            <a:endParaRPr lang="en-US" sz="2400" dirty="0"/>
          </a:p>
          <a:p>
            <a:pPr lvl="0"/>
            <a:r>
              <a:rPr lang="hr-HR" sz="2400" dirty="0"/>
              <a:t>Crkva imala presudan utjecaj na razvoj kulture</a:t>
            </a:r>
            <a:endParaRPr lang="en-US" sz="2400" dirty="0"/>
          </a:p>
          <a:p>
            <a:pPr lvl="0"/>
            <a:r>
              <a:rPr lang="hr-HR" sz="2400" dirty="0"/>
              <a:t>Brojne ikone i mozaici</a:t>
            </a:r>
            <a:endParaRPr lang="en-US" sz="2400" dirty="0"/>
          </a:p>
          <a:p>
            <a:pPr lvl="0"/>
            <a:r>
              <a:rPr lang="hr-HR" sz="2400" dirty="0"/>
              <a:t>Veličanje moći Boga i vlasti cara</a:t>
            </a:r>
          </a:p>
          <a:p>
            <a:pPr lvl="0"/>
            <a:r>
              <a:rPr lang="hr-HR" sz="2400" dirty="0"/>
              <a:t>Bizantska se književnost razvila iz grčke i rimske književnosti</a:t>
            </a:r>
            <a:endParaRPr lang="en-US" sz="2400" dirty="0"/>
          </a:p>
          <a:p>
            <a:pPr lvl="0"/>
            <a:r>
              <a:rPr lang="hr-HR" sz="2400" dirty="0"/>
              <a:t>Pisci pisali: vjerske himne, ljetopise, legende o svecima, crkvene i političke rasprave</a:t>
            </a:r>
          </a:p>
          <a:p>
            <a:r>
              <a:rPr lang="hr-HR" sz="2400" dirty="0"/>
              <a:t>Gradnja bazilika s kupolama, najveća Aja Sofija u Carigradu</a:t>
            </a:r>
          </a:p>
          <a:p>
            <a:pPr lvl="0"/>
            <a:endParaRPr lang="hr-HR" sz="2400" dirty="0"/>
          </a:p>
          <a:p>
            <a:pPr lvl="0"/>
            <a:endParaRPr lang="hr-HR" sz="1400" dirty="0"/>
          </a:p>
          <a:p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6BEF6E60-888D-41F1-B656-AD8FB882C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1565" y="-191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3DFB377-8545-4459-9F6B-A110B09D20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6087" y="571879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808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9AA92D1-EC64-45B1-9D65-C6F442D4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67261F6-8AF3-4C27-85A8-208088345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491" y="2269319"/>
            <a:ext cx="5948831" cy="4334629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hr-HR" sz="2400" dirty="0">
                <a:solidFill>
                  <a:srgbClr val="FEFFFF"/>
                </a:solidFill>
              </a:rPr>
              <a:t>Arapska kultura i umjetnost</a:t>
            </a:r>
          </a:p>
          <a:p>
            <a:pPr lvl="0"/>
            <a:r>
              <a:rPr lang="hr-HR" sz="2400" dirty="0"/>
              <a:t>Bave se književnošću, likovnom i glazbenom umjetnošću</a:t>
            </a:r>
            <a:endParaRPr lang="en-US" sz="2400" dirty="0"/>
          </a:p>
          <a:p>
            <a:pPr lvl="0"/>
            <a:r>
              <a:rPr lang="hr-HR" sz="2400" dirty="0"/>
              <a:t>Jedno od najpoznatijih književnih djela je „Tisuću i jedna noć”</a:t>
            </a:r>
            <a:endParaRPr lang="en-US" sz="2400" dirty="0"/>
          </a:p>
          <a:p>
            <a:pPr lvl="0"/>
            <a:r>
              <a:rPr lang="hr-HR" sz="2400" dirty="0"/>
              <a:t>Najvažnija su djela vjerskih sadržaja</a:t>
            </a:r>
          </a:p>
          <a:p>
            <a:pPr lvl="0"/>
            <a:r>
              <a:rPr lang="hr-HR" sz="2400" dirty="0"/>
              <a:t>Ornamenti i ukrasi</a:t>
            </a:r>
            <a:endParaRPr lang="en-US" sz="2400" dirty="0"/>
          </a:p>
          <a:p>
            <a:pPr lvl="0"/>
            <a:r>
              <a:rPr lang="hr-HR" sz="2400" dirty="0"/>
              <a:t>Motivi geometrijski, različiti tekstovi iz Kurana</a:t>
            </a:r>
            <a:endParaRPr lang="en-US" sz="2400" dirty="0"/>
          </a:p>
          <a:p>
            <a:pPr lvl="0"/>
            <a:r>
              <a:rPr lang="hr-HR" sz="2400" dirty="0"/>
              <a:t>Arabeske </a:t>
            </a:r>
            <a:r>
              <a:rPr lang="hr-HR" sz="2400" dirty="0" smtClean="0"/>
              <a:t>– ukrasi </a:t>
            </a:r>
            <a:r>
              <a:rPr lang="hr-HR" sz="2400" dirty="0"/>
              <a:t>sastavljeni od geometrijskih crta i stiliziranih biljnih motiva</a:t>
            </a:r>
          </a:p>
          <a:p>
            <a:pPr lvl="0"/>
            <a:r>
              <a:rPr lang="hr-HR" sz="2400" dirty="0"/>
              <a:t>Raskošan stil </a:t>
            </a:r>
            <a:r>
              <a:rPr lang="hr-HR" sz="2400"/>
              <a:t>gradnje </a:t>
            </a:r>
            <a:r>
              <a:rPr lang="hr-HR" sz="2400" smtClean="0"/>
              <a:t>– džamije</a:t>
            </a:r>
            <a:endParaRPr lang="hr-HR" sz="2400" dirty="0"/>
          </a:p>
          <a:p>
            <a:pPr lvl="0"/>
            <a:endParaRPr lang="en-US" sz="2400" dirty="0"/>
          </a:p>
          <a:p>
            <a:pPr lvl="0"/>
            <a:endParaRPr lang="hr-HR" sz="2400" dirty="0"/>
          </a:p>
          <a:p>
            <a:pPr lvl="0"/>
            <a:endParaRPr lang="en-US" sz="2400" dirty="0"/>
          </a:p>
          <a:p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11D47B66-449E-4925-A786-CC638749B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1565" y="-191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4B60DFD-B27C-4CEC-A2A1-A5625EF668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4834" y="581419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548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CA0DAA6-33B8-4A25-810D-2F4D816FB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46429E-D198-4E07-9419-64662FAC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Predromanika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3FE86E0-7327-425F-A111-B6BE5A6F2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49419164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C3814FE0-8966-45A9-BB25-ECC986DF7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71565" y="-1918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F54864F-2DAF-49FD-8B4F-0F25D46D12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721" y="600462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3584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23D050D-3DB9-415B-BB2A-61E401D24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3500" dirty="0">
                <a:solidFill>
                  <a:srgbClr val="FFFFFF"/>
                </a:solidFill>
              </a:rPr>
              <a:t>Predromanika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6272338A-6ED7-4AFC-8B38-B12E1FA9DA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43925350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4CD47ABC-89CA-41E2-83AB-0CABA4E14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71565" y="-191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3426E92-0AE2-4771-B9FE-8C05073A57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721" y="600462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1313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F256D4-2581-4DDF-8653-525F741A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601615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Predromanika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5D4EAA8F-C698-4308-A430-F3587A084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5328200"/>
              </p:ext>
            </p:extLst>
          </p:nvPr>
        </p:nvGraphicFramePr>
        <p:xfrm>
          <a:off x="5504146" y="219362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upa 8">
            <a:extLst>
              <a:ext uri="{FF2B5EF4-FFF2-40B4-BE49-F238E27FC236}">
                <a16:creationId xmlns:a16="http://schemas.microsoft.com/office/drawing/2014/main" xmlns="" id="{87073FDC-CE33-4526-8FD2-6B5FDABA8B91}"/>
              </a:ext>
            </a:extLst>
          </p:cNvPr>
          <p:cNvGrpSpPr/>
          <p:nvPr/>
        </p:nvGrpSpPr>
        <p:grpSpPr>
          <a:xfrm>
            <a:off x="5504146" y="5372050"/>
            <a:ext cx="5961345" cy="1330875"/>
            <a:chOff x="0" y="4082724"/>
            <a:chExt cx="5961345" cy="1330875"/>
          </a:xfrm>
        </p:grpSpPr>
        <p:sp>
          <p:nvSpPr>
            <p:cNvPr id="10" name="Pravokutnik: zaobljeni kutovi 9">
              <a:extLst>
                <a:ext uri="{FF2B5EF4-FFF2-40B4-BE49-F238E27FC236}">
                  <a16:creationId xmlns:a16="http://schemas.microsoft.com/office/drawing/2014/main" xmlns="" id="{BFE63535-D93D-4FF3-9662-D9A4EEC78163}"/>
                </a:ext>
              </a:extLst>
            </p:cNvPr>
            <p:cNvSpPr/>
            <p:nvPr/>
          </p:nvSpPr>
          <p:spPr>
            <a:xfrm>
              <a:off x="0" y="4082724"/>
              <a:ext cx="5961345" cy="13308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ravokutnik: zaobljeni kutovi 4">
              <a:extLst>
                <a:ext uri="{FF2B5EF4-FFF2-40B4-BE49-F238E27FC236}">
                  <a16:creationId xmlns:a16="http://schemas.microsoft.com/office/drawing/2014/main" xmlns="" id="{8087800D-9917-4A9F-BC10-D86B0B6EB575}"/>
                </a:ext>
              </a:extLst>
            </p:cNvPr>
            <p:cNvSpPr txBox="1"/>
            <p:nvPr/>
          </p:nvSpPr>
          <p:spPr>
            <a:xfrm>
              <a:off x="64967" y="4082724"/>
              <a:ext cx="5831409" cy="1200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400" kern="1200" dirty="0"/>
                <a:t>Promotrite fotografiju u udžbeniku na stranici 111., pročitajte njezin opis te odgovorite na pitanja.</a:t>
              </a:r>
              <a:endParaRPr lang="en-US" sz="2400" kern="1200" dirty="0"/>
            </a:p>
          </p:txBody>
        </p:sp>
      </p:grp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B4DB759D-213E-43E5-A3D3-AD50E6D8C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68655" y="-7987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F961899-65B9-4B15-93F9-98A5C89822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4148" y="592958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39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2DD2BC0-6F29-4B4F-8D61-2DCF6D2E8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11F9F27-53F3-46F0-AD01-E0076BAE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Predromanika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B3F5F4EE-9114-420E-A758-E98277F250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55801523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E7A2F3A4-6C53-424D-8085-7AB136CB9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71565" y="-191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50650A5-4134-4710-863F-510A54F3BA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721" y="600462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9753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2DD2BC0-6F29-4B4F-8D61-2DCF6D2E8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21307B7-41F2-4DA1-82B6-93FC3CBBE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Predromanika</a:t>
            </a: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70C5BDBB-0469-496F-94E8-5226004230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0357450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5C487E40-4159-471E-AC8F-BBB85693C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71565" y="-191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A1BB92A-EBAD-489B-B40A-474DB6406E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721" y="600462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0326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2DD2BC0-6F29-4B4F-8D61-2DCF6D2E8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8A8A98-DBCA-4A42-928B-1223D2380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Predromanika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A006DC2A-B043-4417-B7BB-8688DB7CA1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473248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672DB675-0BAD-4E48-B81E-14080382F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71565" y="-191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551C194-C4E9-404F-9E59-74A434EBE8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721" y="600462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8129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928</Words>
  <Application>Microsoft Office PowerPoint</Application>
  <PresentationFormat>Custom</PresentationFormat>
  <Paragraphs>154</Paragraphs>
  <Slides>32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Predromanika</vt:lpstr>
      <vt:lpstr>Predromanika</vt:lpstr>
      <vt:lpstr>Predromanika</vt:lpstr>
      <vt:lpstr>Predromanika</vt:lpstr>
      <vt:lpstr>Predromanika</vt:lpstr>
      <vt:lpstr>Predromanika</vt:lpstr>
      <vt:lpstr>Predromanika</vt:lpstr>
      <vt:lpstr>Predromanika</vt:lpstr>
      <vt:lpstr>Predromanika</vt:lpstr>
      <vt:lpstr>Predromanika</vt:lpstr>
      <vt:lpstr>Predromanika</vt:lpstr>
      <vt:lpstr>Predromanika</vt:lpstr>
      <vt:lpstr>Predromanika</vt:lpstr>
      <vt:lpstr>Predromanika</vt:lpstr>
      <vt:lpstr>Predromanika</vt:lpstr>
      <vt:lpstr>Predromanika</vt:lpstr>
      <vt:lpstr>Predromanika</vt:lpstr>
      <vt:lpstr>Bizantska kultura</vt:lpstr>
      <vt:lpstr>Bizantska kultura</vt:lpstr>
      <vt:lpstr>Bizantska kultura</vt:lpstr>
      <vt:lpstr>Bizantska kultura</vt:lpstr>
      <vt:lpstr>Arapska kultura i  umjetnost</vt:lpstr>
      <vt:lpstr>Arapska kultura i umjetnost</vt:lpstr>
      <vt:lpstr>Arapska kultura i umjetnost</vt:lpstr>
      <vt:lpstr>Arapska kultura i umjetnost</vt:lpstr>
      <vt:lpstr>Arapska kultura i umjetnost</vt:lpstr>
      <vt:lpstr>Arapska kultura i umjetnost</vt:lpstr>
      <vt:lpstr>UPAMTIMO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Predromanika</dc:title>
  <dc:creator>Ivan Cuzic</dc:creator>
  <cp:lastModifiedBy>dvukelic</cp:lastModifiedBy>
  <cp:revision>3</cp:revision>
  <dcterms:created xsi:type="dcterms:W3CDTF">2020-10-01T20:06:33Z</dcterms:created>
  <dcterms:modified xsi:type="dcterms:W3CDTF">2020-10-05T08:46:06Z</dcterms:modified>
</cp:coreProperties>
</file>